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12"/>
  </p:notesMasterIdLst>
  <p:handoutMasterIdLst>
    <p:handoutMasterId r:id="rId13"/>
  </p:handoutMasterIdLst>
  <p:sldIdLst>
    <p:sldId id="504" r:id="rId2"/>
    <p:sldId id="645" r:id="rId3"/>
    <p:sldId id="652" r:id="rId4"/>
    <p:sldId id="647" r:id="rId5"/>
    <p:sldId id="648" r:id="rId6"/>
    <p:sldId id="644" r:id="rId7"/>
    <p:sldId id="650" r:id="rId8"/>
    <p:sldId id="653" r:id="rId9"/>
    <p:sldId id="651" r:id="rId10"/>
    <p:sldId id="649" r:id="rId11"/>
  </p:sldIdLst>
  <p:sldSz cx="9144000" cy="6858000" type="screen4x3"/>
  <p:notesSz cx="6997700" cy="9271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810BB"/>
    <a:srgbClr val="E701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00"/>
    <p:restoredTop sz="94682"/>
  </p:normalViewPr>
  <p:slideViewPr>
    <p:cSldViewPr>
      <p:cViewPr>
        <p:scale>
          <a:sx n="123" d="100"/>
          <a:sy n="123" d="100"/>
        </p:scale>
        <p:origin x="144" y="-5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03550" cy="471488"/>
          </a:xfrm>
          <a:prstGeom prst="rect">
            <a:avLst/>
          </a:prstGeom>
          <a:noFill/>
          <a:ln w="9525">
            <a:noFill/>
            <a:miter lim="800000"/>
            <a:headEnd/>
            <a:tailEnd/>
          </a:ln>
          <a:effectLst/>
        </p:spPr>
        <p:txBody>
          <a:bodyPr vert="horz" wrap="square" lIns="90608" tIns="45303" rIns="90608" bIns="45303" numCol="1" anchor="t" anchorCtr="0" compatLnSpc="1">
            <a:prstTxWarp prst="textNoShape">
              <a:avLst/>
            </a:prstTxWarp>
          </a:bodyPr>
          <a:lstStyle>
            <a:lvl1pPr defTabSz="906463">
              <a:defRPr sz="1300">
                <a:ea typeface="+mn-ea"/>
                <a:cs typeface="+mn-cs"/>
              </a:defRPr>
            </a:lvl1pPr>
          </a:lstStyle>
          <a:p>
            <a:pPr>
              <a:defRPr/>
            </a:pPr>
            <a:endParaRPr lang="en-US"/>
          </a:p>
        </p:txBody>
      </p:sp>
      <p:sp>
        <p:nvSpPr>
          <p:cNvPr id="37891" name="Rectangle 3"/>
          <p:cNvSpPr>
            <a:spLocks noGrp="1" noChangeArrowheads="1"/>
          </p:cNvSpPr>
          <p:nvPr>
            <p:ph type="dt" sz="quarter" idx="1"/>
          </p:nvPr>
        </p:nvSpPr>
        <p:spPr bwMode="auto">
          <a:xfrm>
            <a:off x="3979863" y="0"/>
            <a:ext cx="3000375" cy="471488"/>
          </a:xfrm>
          <a:prstGeom prst="rect">
            <a:avLst/>
          </a:prstGeom>
          <a:noFill/>
          <a:ln w="9525">
            <a:noFill/>
            <a:miter lim="800000"/>
            <a:headEnd/>
            <a:tailEnd/>
          </a:ln>
          <a:effectLst/>
        </p:spPr>
        <p:txBody>
          <a:bodyPr vert="horz" wrap="square" lIns="90608" tIns="45303" rIns="90608" bIns="45303" numCol="1" anchor="t" anchorCtr="0" compatLnSpc="1">
            <a:prstTxWarp prst="textNoShape">
              <a:avLst/>
            </a:prstTxWarp>
          </a:bodyPr>
          <a:lstStyle>
            <a:lvl1pPr algn="r" defTabSz="906463">
              <a:defRPr sz="1300">
                <a:ea typeface="+mn-ea"/>
                <a:cs typeface="+mn-cs"/>
              </a:defRPr>
            </a:lvl1pPr>
          </a:lstStyle>
          <a:p>
            <a:pPr>
              <a:defRPr/>
            </a:pPr>
            <a:endParaRPr lang="en-US"/>
          </a:p>
        </p:txBody>
      </p:sp>
      <p:sp>
        <p:nvSpPr>
          <p:cNvPr id="37892" name="Rectangle 4"/>
          <p:cNvSpPr>
            <a:spLocks noGrp="1" noChangeArrowheads="1"/>
          </p:cNvSpPr>
          <p:nvPr>
            <p:ph type="ftr" sz="quarter" idx="2"/>
          </p:nvPr>
        </p:nvSpPr>
        <p:spPr bwMode="auto">
          <a:xfrm>
            <a:off x="0" y="8799513"/>
            <a:ext cx="3003550" cy="471487"/>
          </a:xfrm>
          <a:prstGeom prst="rect">
            <a:avLst/>
          </a:prstGeom>
          <a:noFill/>
          <a:ln w="9525">
            <a:noFill/>
            <a:miter lim="800000"/>
            <a:headEnd/>
            <a:tailEnd/>
          </a:ln>
          <a:effectLst/>
        </p:spPr>
        <p:txBody>
          <a:bodyPr vert="horz" wrap="square" lIns="90608" tIns="45303" rIns="90608" bIns="45303" numCol="1" anchor="b" anchorCtr="0" compatLnSpc="1">
            <a:prstTxWarp prst="textNoShape">
              <a:avLst/>
            </a:prstTxWarp>
          </a:bodyPr>
          <a:lstStyle>
            <a:lvl1pPr defTabSz="906463">
              <a:defRPr sz="1300">
                <a:ea typeface="+mn-ea"/>
                <a:cs typeface="+mn-cs"/>
              </a:defRPr>
            </a:lvl1pPr>
          </a:lstStyle>
          <a:p>
            <a:pPr>
              <a:defRPr/>
            </a:pPr>
            <a:endParaRPr lang="en-US"/>
          </a:p>
        </p:txBody>
      </p:sp>
      <p:sp>
        <p:nvSpPr>
          <p:cNvPr id="37893" name="Rectangle 5"/>
          <p:cNvSpPr>
            <a:spLocks noGrp="1" noChangeArrowheads="1"/>
          </p:cNvSpPr>
          <p:nvPr>
            <p:ph type="sldNum" sz="quarter" idx="3"/>
          </p:nvPr>
        </p:nvSpPr>
        <p:spPr bwMode="auto">
          <a:xfrm>
            <a:off x="3979863" y="8799513"/>
            <a:ext cx="3000375" cy="471487"/>
          </a:xfrm>
          <a:prstGeom prst="rect">
            <a:avLst/>
          </a:prstGeom>
          <a:noFill/>
          <a:ln w="9525">
            <a:noFill/>
            <a:miter lim="800000"/>
            <a:headEnd/>
            <a:tailEnd/>
          </a:ln>
          <a:effectLst/>
        </p:spPr>
        <p:txBody>
          <a:bodyPr vert="horz" wrap="square" lIns="90608" tIns="45303" rIns="90608" bIns="45303" numCol="1" anchor="b" anchorCtr="0" compatLnSpc="1">
            <a:prstTxWarp prst="textNoShape">
              <a:avLst/>
            </a:prstTxWarp>
          </a:bodyPr>
          <a:lstStyle>
            <a:lvl1pPr algn="r" defTabSz="906463">
              <a:defRPr sz="1300"/>
            </a:lvl1pPr>
          </a:lstStyle>
          <a:p>
            <a:pPr>
              <a:defRPr/>
            </a:pPr>
            <a:fld id="{94BEC6EB-BA94-DD48-97D1-8BFC998F56C9}" type="slidenum">
              <a:rPr lang="en-US"/>
              <a:pPr>
                <a:defRPr/>
              </a:pPr>
              <a:t>‹#›</a:t>
            </a:fld>
            <a:endParaRPr lang="en-US"/>
          </a:p>
        </p:txBody>
      </p:sp>
    </p:spTree>
    <p:extLst>
      <p:ext uri="{BB962C8B-B14F-4D97-AF65-F5344CB8AC3E}">
        <p14:creationId xmlns:p14="http://schemas.microsoft.com/office/powerpoint/2010/main" val="27876407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2125" cy="465138"/>
          </a:xfrm>
          <a:prstGeom prst="rect">
            <a:avLst/>
          </a:prstGeom>
          <a:noFill/>
          <a:ln w="12700">
            <a:noFill/>
            <a:miter lim="800000"/>
            <a:headEnd type="none" w="sm" len="sm"/>
            <a:tailEnd type="none" w="sm" len="sm"/>
          </a:ln>
          <a:effectLst/>
        </p:spPr>
        <p:txBody>
          <a:bodyPr vert="horz" wrap="square" lIns="90608" tIns="45303" rIns="90608" bIns="45303" numCol="1" anchor="t" anchorCtr="0" compatLnSpc="1">
            <a:prstTxWarp prst="textNoShape">
              <a:avLst/>
            </a:prstTxWarp>
          </a:bodyPr>
          <a:lstStyle>
            <a:lvl1pPr defTabSz="906463">
              <a:defRPr sz="130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965575" y="0"/>
            <a:ext cx="3032125" cy="465138"/>
          </a:xfrm>
          <a:prstGeom prst="rect">
            <a:avLst/>
          </a:prstGeom>
          <a:noFill/>
          <a:ln w="12700">
            <a:noFill/>
            <a:miter lim="800000"/>
            <a:headEnd type="none" w="sm" len="sm"/>
            <a:tailEnd type="none" w="sm" len="sm"/>
          </a:ln>
          <a:effectLst/>
        </p:spPr>
        <p:txBody>
          <a:bodyPr vert="horz" wrap="square" lIns="90608" tIns="45303" rIns="90608" bIns="45303" numCol="1" anchor="t" anchorCtr="0" compatLnSpc="1">
            <a:prstTxWarp prst="textNoShape">
              <a:avLst/>
            </a:prstTxWarp>
          </a:bodyPr>
          <a:lstStyle>
            <a:lvl1pPr algn="r" defTabSz="906463">
              <a:defRPr sz="130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3738"/>
            <a:ext cx="4635500" cy="3476625"/>
          </a:xfrm>
          <a:prstGeom prst="rect">
            <a:avLst/>
          </a:prstGeom>
          <a:noFill/>
          <a:ln w="9525">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31863" y="4403725"/>
            <a:ext cx="5133975" cy="4173538"/>
          </a:xfrm>
          <a:prstGeom prst="rect">
            <a:avLst/>
          </a:prstGeom>
          <a:noFill/>
          <a:ln w="12700">
            <a:noFill/>
            <a:miter lim="800000"/>
            <a:headEnd type="none" w="sm" len="sm"/>
            <a:tailEnd type="none" w="sm" len="sm"/>
          </a:ln>
          <a:effectLst/>
        </p:spPr>
        <p:txBody>
          <a:bodyPr vert="horz" wrap="square" lIns="90608" tIns="45303" rIns="90608" bIns="4530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05863"/>
            <a:ext cx="3032125" cy="465137"/>
          </a:xfrm>
          <a:prstGeom prst="rect">
            <a:avLst/>
          </a:prstGeom>
          <a:noFill/>
          <a:ln w="12700">
            <a:noFill/>
            <a:miter lim="800000"/>
            <a:headEnd type="none" w="sm" len="sm"/>
            <a:tailEnd type="none" w="sm" len="sm"/>
          </a:ln>
          <a:effectLst/>
        </p:spPr>
        <p:txBody>
          <a:bodyPr vert="horz" wrap="square" lIns="90608" tIns="45303" rIns="90608" bIns="45303" numCol="1" anchor="b" anchorCtr="0" compatLnSpc="1">
            <a:prstTxWarp prst="textNoShape">
              <a:avLst/>
            </a:prstTxWarp>
          </a:bodyPr>
          <a:lstStyle>
            <a:lvl1pPr defTabSz="906463">
              <a:defRPr sz="130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965575" y="8805863"/>
            <a:ext cx="3032125" cy="465137"/>
          </a:xfrm>
          <a:prstGeom prst="rect">
            <a:avLst/>
          </a:prstGeom>
          <a:noFill/>
          <a:ln w="12700">
            <a:noFill/>
            <a:miter lim="800000"/>
            <a:headEnd type="none" w="sm" len="sm"/>
            <a:tailEnd type="none" w="sm" len="sm"/>
          </a:ln>
          <a:effectLst/>
        </p:spPr>
        <p:txBody>
          <a:bodyPr vert="horz" wrap="square" lIns="90608" tIns="45303" rIns="90608" bIns="45303" numCol="1" anchor="b" anchorCtr="0" compatLnSpc="1">
            <a:prstTxWarp prst="textNoShape">
              <a:avLst/>
            </a:prstTxWarp>
          </a:bodyPr>
          <a:lstStyle>
            <a:lvl1pPr algn="r" defTabSz="906463">
              <a:defRPr sz="1300"/>
            </a:lvl1pPr>
          </a:lstStyle>
          <a:p>
            <a:pPr>
              <a:defRPr/>
            </a:pPr>
            <a:fld id="{09DD5B87-81DA-CB43-8F66-42AA56C3E060}" type="slidenum">
              <a:rPr lang="en-US"/>
              <a:pPr>
                <a:defRPr/>
              </a:pPr>
              <a:t>‹#›</a:t>
            </a:fld>
            <a:endParaRPr lang="en-US"/>
          </a:p>
        </p:txBody>
      </p:sp>
    </p:spTree>
    <p:extLst>
      <p:ext uri="{BB962C8B-B14F-4D97-AF65-F5344CB8AC3E}">
        <p14:creationId xmlns:p14="http://schemas.microsoft.com/office/powerpoint/2010/main" val="6979805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DD5B87-81DA-CB43-8F66-42AA56C3E060}" type="slidenum">
              <a:rPr lang="en-US" smtClean="0"/>
              <a:pPr>
                <a:defRPr/>
              </a:pPr>
              <a:t>1</a:t>
            </a:fld>
            <a:endParaRPr lang="en-US"/>
          </a:p>
        </p:txBody>
      </p:sp>
    </p:spTree>
    <p:extLst>
      <p:ext uri="{BB962C8B-B14F-4D97-AF65-F5344CB8AC3E}">
        <p14:creationId xmlns:p14="http://schemas.microsoft.com/office/powerpoint/2010/main" val="3599307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DD5B87-81DA-CB43-8F66-42AA56C3E060}" type="slidenum">
              <a:rPr lang="en-US" smtClean="0"/>
              <a:pPr>
                <a:defRPr/>
              </a:pPr>
              <a:t>10</a:t>
            </a:fld>
            <a:endParaRPr lang="en-US"/>
          </a:p>
        </p:txBody>
      </p:sp>
    </p:spTree>
    <p:extLst>
      <p:ext uri="{BB962C8B-B14F-4D97-AF65-F5344CB8AC3E}">
        <p14:creationId xmlns:p14="http://schemas.microsoft.com/office/powerpoint/2010/main" val="1046763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DD5B87-81DA-CB43-8F66-42AA56C3E060}" type="slidenum">
              <a:rPr lang="en-US" smtClean="0"/>
              <a:pPr>
                <a:defRPr/>
              </a:pPr>
              <a:t>2</a:t>
            </a:fld>
            <a:endParaRPr lang="en-US"/>
          </a:p>
        </p:txBody>
      </p:sp>
    </p:spTree>
    <p:extLst>
      <p:ext uri="{BB962C8B-B14F-4D97-AF65-F5344CB8AC3E}">
        <p14:creationId xmlns:p14="http://schemas.microsoft.com/office/powerpoint/2010/main" val="1729745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DD5B87-81DA-CB43-8F66-42AA56C3E060}" type="slidenum">
              <a:rPr lang="en-US" smtClean="0"/>
              <a:pPr>
                <a:defRPr/>
              </a:pPr>
              <a:t>3</a:t>
            </a:fld>
            <a:endParaRPr lang="en-US"/>
          </a:p>
        </p:txBody>
      </p:sp>
    </p:spTree>
    <p:extLst>
      <p:ext uri="{BB962C8B-B14F-4D97-AF65-F5344CB8AC3E}">
        <p14:creationId xmlns:p14="http://schemas.microsoft.com/office/powerpoint/2010/main" val="1774939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DD5B87-81DA-CB43-8F66-42AA56C3E060}" type="slidenum">
              <a:rPr lang="en-US" smtClean="0"/>
              <a:pPr>
                <a:defRPr/>
              </a:pPr>
              <a:t>4</a:t>
            </a:fld>
            <a:endParaRPr lang="en-US"/>
          </a:p>
        </p:txBody>
      </p:sp>
    </p:spTree>
    <p:extLst>
      <p:ext uri="{BB962C8B-B14F-4D97-AF65-F5344CB8AC3E}">
        <p14:creationId xmlns:p14="http://schemas.microsoft.com/office/powerpoint/2010/main" val="1911008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DD5B87-81DA-CB43-8F66-42AA56C3E060}" type="slidenum">
              <a:rPr lang="en-US" smtClean="0"/>
              <a:pPr>
                <a:defRPr/>
              </a:pPr>
              <a:t>5</a:t>
            </a:fld>
            <a:endParaRPr lang="en-US"/>
          </a:p>
        </p:txBody>
      </p:sp>
    </p:spTree>
    <p:extLst>
      <p:ext uri="{BB962C8B-B14F-4D97-AF65-F5344CB8AC3E}">
        <p14:creationId xmlns:p14="http://schemas.microsoft.com/office/powerpoint/2010/main" val="1143747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DD5B87-81DA-CB43-8F66-42AA56C3E060}" type="slidenum">
              <a:rPr lang="en-US" smtClean="0"/>
              <a:pPr>
                <a:defRPr/>
              </a:pPr>
              <a:t>6</a:t>
            </a:fld>
            <a:endParaRPr lang="en-US"/>
          </a:p>
        </p:txBody>
      </p:sp>
    </p:spTree>
    <p:extLst>
      <p:ext uri="{BB962C8B-B14F-4D97-AF65-F5344CB8AC3E}">
        <p14:creationId xmlns:p14="http://schemas.microsoft.com/office/powerpoint/2010/main" val="3388397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DD5B87-81DA-CB43-8F66-42AA56C3E060}" type="slidenum">
              <a:rPr lang="en-US" smtClean="0"/>
              <a:pPr>
                <a:defRPr/>
              </a:pPr>
              <a:t>7</a:t>
            </a:fld>
            <a:endParaRPr lang="en-US"/>
          </a:p>
        </p:txBody>
      </p:sp>
    </p:spTree>
    <p:extLst>
      <p:ext uri="{BB962C8B-B14F-4D97-AF65-F5344CB8AC3E}">
        <p14:creationId xmlns:p14="http://schemas.microsoft.com/office/powerpoint/2010/main" val="1054784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DD5B87-81DA-CB43-8F66-42AA56C3E060}" type="slidenum">
              <a:rPr lang="en-US" smtClean="0"/>
              <a:pPr>
                <a:defRPr/>
              </a:pPr>
              <a:t>8</a:t>
            </a:fld>
            <a:endParaRPr lang="en-US"/>
          </a:p>
        </p:txBody>
      </p:sp>
    </p:spTree>
    <p:extLst>
      <p:ext uri="{BB962C8B-B14F-4D97-AF65-F5344CB8AC3E}">
        <p14:creationId xmlns:p14="http://schemas.microsoft.com/office/powerpoint/2010/main" val="254140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DD5B87-81DA-CB43-8F66-42AA56C3E060}" type="slidenum">
              <a:rPr lang="en-US" smtClean="0"/>
              <a:pPr>
                <a:defRPr/>
              </a:pPr>
              <a:t>9</a:t>
            </a:fld>
            <a:endParaRPr lang="en-US"/>
          </a:p>
        </p:txBody>
      </p:sp>
    </p:spTree>
    <p:extLst>
      <p:ext uri="{BB962C8B-B14F-4D97-AF65-F5344CB8AC3E}">
        <p14:creationId xmlns:p14="http://schemas.microsoft.com/office/powerpoint/2010/main" val="1085531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1.png"/><Relationship Id="rId1" Type="http://schemas.openxmlformats.org/officeDocument/2006/relationships/vmlDrawing" Target="../drawings/vmlDrawing11.vml"/><Relationship Id="rId2"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png"/><Relationship Id="rId1" Type="http://schemas.openxmlformats.org/officeDocument/2006/relationships/vmlDrawing" Target="../drawings/vmlDrawing12.vml"/><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png"/><Relationship Id="rId1" Type="http://schemas.openxmlformats.org/officeDocument/2006/relationships/vmlDrawing" Target="../drawings/vmlDrawing3.vml"/><Relationship Id="rId2"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png"/><Relationship Id="rId1" Type="http://schemas.openxmlformats.org/officeDocument/2006/relationships/vmlDrawing" Target="../drawings/vmlDrawing4.v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png"/><Relationship Id="rId1" Type="http://schemas.openxmlformats.org/officeDocument/2006/relationships/vmlDrawing" Target="../drawings/vmlDrawing5.vml"/><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png"/><Relationship Id="rId1" Type="http://schemas.openxmlformats.org/officeDocument/2006/relationships/vmlDrawing" Target="../drawings/vmlDrawing6.vml"/><Relationship Id="rId2"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png"/><Relationship Id="rId1" Type="http://schemas.openxmlformats.org/officeDocument/2006/relationships/vmlDrawing" Target="../drawings/vmlDrawing7.vml"/><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png"/><Relationship Id="rId1" Type="http://schemas.openxmlformats.org/officeDocument/2006/relationships/vmlDrawing" Target="../drawings/vmlDrawing8.vml"/><Relationship Id="rId2"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png"/><Relationship Id="rId1" Type="http://schemas.openxmlformats.org/officeDocument/2006/relationships/vmlDrawing" Target="../drawings/vmlDrawing9.vml"/><Relationship Id="rId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png"/><Relationship Id="rId1" Type="http://schemas.openxmlformats.org/officeDocument/2006/relationships/vmlDrawing" Target="../drawings/vmlDrawing10.vml"/><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4479925" y="3189288"/>
            <a:ext cx="354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 name="Rectangle 10"/>
          <p:cNvSpPr>
            <a:spLocks noChangeArrowheads="1"/>
          </p:cNvSpPr>
          <p:nvPr/>
        </p:nvSpPr>
        <p:spPr bwMode="auto">
          <a:xfrm>
            <a:off x="4479925" y="3108325"/>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 name="Rectangle 11"/>
          <p:cNvSpPr>
            <a:spLocks noChangeArrowheads="1"/>
          </p:cNvSpPr>
          <p:nvPr/>
        </p:nvSpPr>
        <p:spPr bwMode="auto">
          <a:xfrm>
            <a:off x="0" y="1543050"/>
            <a:ext cx="9132888" cy="38100"/>
          </a:xfrm>
          <a:prstGeom prst="rect">
            <a:avLst/>
          </a:prstGeom>
          <a:solidFill>
            <a:srgbClr val="DC0081"/>
          </a:solidFill>
          <a:ln w="9525">
            <a:solidFill>
              <a:schemeClr val="accent1"/>
            </a:solidFill>
            <a:miter lim="800000"/>
            <a:headEnd/>
            <a:tailEnd/>
          </a:ln>
        </p:spPr>
        <p:txBody>
          <a:bodyPr wrap="none" anchor="ctr"/>
          <a:lstStyle/>
          <a:p>
            <a:endParaRPr lang="en-US"/>
          </a:p>
        </p:txBody>
      </p:sp>
      <p:graphicFrame>
        <p:nvGraphicFramePr>
          <p:cNvPr id="7" name="Object 3"/>
          <p:cNvGraphicFramePr>
            <a:graphicFrameLocks noChangeAspect="1"/>
          </p:cNvGraphicFramePr>
          <p:nvPr/>
        </p:nvGraphicFramePr>
        <p:xfrm>
          <a:off x="0" y="0"/>
          <a:ext cx="1366838" cy="998538"/>
        </p:xfrm>
        <a:graphic>
          <a:graphicData uri="http://schemas.openxmlformats.org/presentationml/2006/ole">
            <mc:AlternateContent xmlns:mc="http://schemas.openxmlformats.org/markup-compatibility/2006">
              <mc:Choice xmlns:v="urn:schemas-microsoft-com:vml" Requires="v">
                <p:oleObj spid="_x0000_s62519" name="Photo Editor Photo" r:id="rId3" imgW="4409524" imgH="3219899" progId="MSPhotoEd.3">
                  <p:embed/>
                </p:oleObj>
              </mc:Choice>
              <mc:Fallback>
                <p:oleObj name="Photo Editor Photo" r:id="rId3" imgW="4409524" imgH="321989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66838" cy="998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8" name="Date Placeholder 3"/>
          <p:cNvSpPr>
            <a:spLocks noGrp="1"/>
          </p:cNvSpPr>
          <p:nvPr>
            <p:ph type="dt" sz="half" idx="10"/>
          </p:nvPr>
        </p:nvSpPr>
        <p:spPr/>
        <p:txBody>
          <a:bodyPr/>
          <a:lstStyle>
            <a:lvl1pPr>
              <a:defRPr/>
            </a:lvl1pPr>
          </a:lstStyle>
          <a:p>
            <a:pPr>
              <a:defRPr/>
            </a:pPr>
            <a:r>
              <a:rPr lang="en-US" smtClean="0"/>
              <a:t>4/15/2009</a:t>
            </a:r>
            <a:endParaRPr lang="en-US"/>
          </a:p>
        </p:txBody>
      </p:sp>
      <p:sp>
        <p:nvSpPr>
          <p:cNvPr id="9" name="Footer Placeholder 4"/>
          <p:cNvSpPr>
            <a:spLocks noGrp="1"/>
          </p:cNvSpPr>
          <p:nvPr>
            <p:ph type="ftr" sz="quarter" idx="11"/>
          </p:nvPr>
        </p:nvSpPr>
        <p:spPr/>
        <p:txBody>
          <a:bodyPr/>
          <a:lstStyle>
            <a:lvl1pPr>
              <a:defRPr/>
            </a:lvl1pPr>
          </a:lstStyle>
          <a:p>
            <a:pPr>
              <a:defRPr/>
            </a:pPr>
            <a:r>
              <a:rPr lang="en-US" smtClean="0"/>
              <a:t>Partially funded by the National Science Foundation</a:t>
            </a:r>
            <a:endParaRPr lang="en-US"/>
          </a:p>
        </p:txBody>
      </p:sp>
      <p:sp>
        <p:nvSpPr>
          <p:cNvPr id="10" name="Slide Number Placeholder 5"/>
          <p:cNvSpPr>
            <a:spLocks noGrp="1"/>
          </p:cNvSpPr>
          <p:nvPr>
            <p:ph type="sldNum" sz="quarter" idx="12"/>
          </p:nvPr>
        </p:nvSpPr>
        <p:spPr/>
        <p:txBody>
          <a:bodyPr/>
          <a:lstStyle>
            <a:lvl1pPr>
              <a:defRPr/>
            </a:lvl1pPr>
          </a:lstStyle>
          <a:p>
            <a:pPr>
              <a:defRPr/>
            </a:pPr>
            <a:fld id="{5526FA0C-B968-CF4C-8FDF-1AB106478407}" type="slidenum">
              <a:rPr lang="en-US"/>
              <a:pPr>
                <a:defRPr/>
              </a:pPr>
              <a:t>‹#›</a:t>
            </a:fld>
            <a:endParaRPr lang="en-US"/>
          </a:p>
        </p:txBody>
      </p:sp>
    </p:spTree>
    <p:extLst>
      <p:ext uri="{BB962C8B-B14F-4D97-AF65-F5344CB8AC3E}">
        <p14:creationId xmlns:p14="http://schemas.microsoft.com/office/powerpoint/2010/main" val="2778029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9"/>
          <p:cNvSpPr>
            <a:spLocks noChangeArrowheads="1"/>
          </p:cNvSpPr>
          <p:nvPr/>
        </p:nvSpPr>
        <p:spPr bwMode="auto">
          <a:xfrm>
            <a:off x="4479925" y="3189288"/>
            <a:ext cx="354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 name="Rectangle 10"/>
          <p:cNvSpPr>
            <a:spLocks noChangeArrowheads="1"/>
          </p:cNvSpPr>
          <p:nvPr/>
        </p:nvSpPr>
        <p:spPr bwMode="auto">
          <a:xfrm>
            <a:off x="4479925" y="3108325"/>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 name="Rectangle 11"/>
          <p:cNvSpPr>
            <a:spLocks noChangeArrowheads="1"/>
          </p:cNvSpPr>
          <p:nvPr/>
        </p:nvSpPr>
        <p:spPr bwMode="auto">
          <a:xfrm>
            <a:off x="0" y="1543050"/>
            <a:ext cx="9132888" cy="38100"/>
          </a:xfrm>
          <a:prstGeom prst="rect">
            <a:avLst/>
          </a:prstGeom>
          <a:solidFill>
            <a:srgbClr val="DC0081"/>
          </a:solidFill>
          <a:ln w="9525">
            <a:solidFill>
              <a:schemeClr val="accent1"/>
            </a:solidFill>
            <a:miter lim="800000"/>
            <a:headEnd/>
            <a:tailEnd/>
          </a:ln>
        </p:spPr>
        <p:txBody>
          <a:bodyPr wrap="none" anchor="ctr"/>
          <a:lstStyle/>
          <a:p>
            <a:endParaRPr lang="en-US"/>
          </a:p>
        </p:txBody>
      </p:sp>
      <p:graphicFrame>
        <p:nvGraphicFramePr>
          <p:cNvPr id="7" name="Object 3"/>
          <p:cNvGraphicFramePr>
            <a:graphicFrameLocks noChangeAspect="1"/>
          </p:cNvGraphicFramePr>
          <p:nvPr/>
        </p:nvGraphicFramePr>
        <p:xfrm>
          <a:off x="0" y="0"/>
          <a:ext cx="1366838" cy="998538"/>
        </p:xfrm>
        <a:graphic>
          <a:graphicData uri="http://schemas.openxmlformats.org/presentationml/2006/ole">
            <mc:AlternateContent xmlns:mc="http://schemas.openxmlformats.org/markup-compatibility/2006">
              <mc:Choice xmlns:v="urn:schemas-microsoft-com:vml" Requires="v">
                <p:oleObj spid="_x0000_s71735" name="Photo Editor Photo" r:id="rId3" imgW="4409524" imgH="3219899" progId="MSPhotoEd.3">
                  <p:embed/>
                </p:oleObj>
              </mc:Choice>
              <mc:Fallback>
                <p:oleObj name="Photo Editor Photo" r:id="rId3" imgW="4409524" imgH="321989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66838" cy="998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r>
              <a:rPr lang="en-US" smtClean="0"/>
              <a:t>4/15/2009</a:t>
            </a:r>
            <a:endParaRPr lang="en-US"/>
          </a:p>
        </p:txBody>
      </p:sp>
      <p:sp>
        <p:nvSpPr>
          <p:cNvPr id="9" name="Footer Placeholder 4"/>
          <p:cNvSpPr>
            <a:spLocks noGrp="1"/>
          </p:cNvSpPr>
          <p:nvPr>
            <p:ph type="ftr" sz="quarter" idx="11"/>
          </p:nvPr>
        </p:nvSpPr>
        <p:spPr/>
        <p:txBody>
          <a:bodyPr/>
          <a:lstStyle>
            <a:lvl1pPr>
              <a:defRPr/>
            </a:lvl1pPr>
          </a:lstStyle>
          <a:p>
            <a:pPr>
              <a:defRPr/>
            </a:pPr>
            <a:r>
              <a:rPr lang="en-US" smtClean="0"/>
              <a:t>Partially funded by the National Science Foundation</a:t>
            </a:r>
            <a:endParaRPr lang="en-US"/>
          </a:p>
        </p:txBody>
      </p:sp>
      <p:sp>
        <p:nvSpPr>
          <p:cNvPr id="10" name="Slide Number Placeholder 5"/>
          <p:cNvSpPr>
            <a:spLocks noGrp="1"/>
          </p:cNvSpPr>
          <p:nvPr>
            <p:ph type="sldNum" sz="quarter" idx="12"/>
          </p:nvPr>
        </p:nvSpPr>
        <p:spPr/>
        <p:txBody>
          <a:bodyPr/>
          <a:lstStyle>
            <a:lvl1pPr>
              <a:defRPr/>
            </a:lvl1pPr>
          </a:lstStyle>
          <a:p>
            <a:pPr>
              <a:defRPr/>
            </a:pPr>
            <a:fld id="{3B252DC8-422D-8B45-AA09-7BF6B37B2797}" type="slidenum">
              <a:rPr lang="en-US"/>
              <a:pPr>
                <a:defRPr/>
              </a:pPr>
              <a:t>‹#›</a:t>
            </a:fld>
            <a:endParaRPr lang="en-US"/>
          </a:p>
        </p:txBody>
      </p:sp>
    </p:spTree>
    <p:extLst>
      <p:ext uri="{BB962C8B-B14F-4D97-AF65-F5344CB8AC3E}">
        <p14:creationId xmlns:p14="http://schemas.microsoft.com/office/powerpoint/2010/main" val="3576485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9"/>
          <p:cNvSpPr>
            <a:spLocks noChangeArrowheads="1"/>
          </p:cNvSpPr>
          <p:nvPr/>
        </p:nvSpPr>
        <p:spPr bwMode="auto">
          <a:xfrm>
            <a:off x="4479925" y="3189288"/>
            <a:ext cx="354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 name="Rectangle 10"/>
          <p:cNvSpPr>
            <a:spLocks noChangeArrowheads="1"/>
          </p:cNvSpPr>
          <p:nvPr/>
        </p:nvSpPr>
        <p:spPr bwMode="auto">
          <a:xfrm>
            <a:off x="4479925" y="3108325"/>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 name="Rectangle 11"/>
          <p:cNvSpPr>
            <a:spLocks noChangeArrowheads="1"/>
          </p:cNvSpPr>
          <p:nvPr/>
        </p:nvSpPr>
        <p:spPr bwMode="auto">
          <a:xfrm>
            <a:off x="0" y="1543050"/>
            <a:ext cx="9132888" cy="38100"/>
          </a:xfrm>
          <a:prstGeom prst="rect">
            <a:avLst/>
          </a:prstGeom>
          <a:solidFill>
            <a:srgbClr val="DC0081"/>
          </a:solidFill>
          <a:ln w="9525">
            <a:solidFill>
              <a:schemeClr val="accent1"/>
            </a:solidFill>
            <a:miter lim="800000"/>
            <a:headEnd/>
            <a:tailEnd/>
          </a:ln>
        </p:spPr>
        <p:txBody>
          <a:bodyPr wrap="none" anchor="ctr"/>
          <a:lstStyle/>
          <a:p>
            <a:endParaRPr lang="en-US"/>
          </a:p>
        </p:txBody>
      </p:sp>
      <p:graphicFrame>
        <p:nvGraphicFramePr>
          <p:cNvPr id="7" name="Object 3"/>
          <p:cNvGraphicFramePr>
            <a:graphicFrameLocks noChangeAspect="1"/>
          </p:cNvGraphicFramePr>
          <p:nvPr/>
        </p:nvGraphicFramePr>
        <p:xfrm>
          <a:off x="0" y="0"/>
          <a:ext cx="1366838" cy="998538"/>
        </p:xfrm>
        <a:graphic>
          <a:graphicData uri="http://schemas.openxmlformats.org/presentationml/2006/ole">
            <mc:AlternateContent xmlns:mc="http://schemas.openxmlformats.org/markup-compatibility/2006">
              <mc:Choice xmlns:v="urn:schemas-microsoft-com:vml" Requires="v">
                <p:oleObj spid="_x0000_s72759" name="Photo Editor Photo" r:id="rId3" imgW="4409524" imgH="3219899" progId="MSPhotoEd.3">
                  <p:embed/>
                </p:oleObj>
              </mc:Choice>
              <mc:Fallback>
                <p:oleObj name="Photo Editor Photo" r:id="rId3" imgW="4409524" imgH="321989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66838" cy="998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Vertical Title 1"/>
          <p:cNvSpPr>
            <a:spLocks noGrp="1"/>
          </p:cNvSpPr>
          <p:nvPr>
            <p:ph type="title" orient="vert"/>
          </p:nvPr>
        </p:nvSpPr>
        <p:spPr>
          <a:xfrm>
            <a:off x="6800850" y="228600"/>
            <a:ext cx="20383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r>
              <a:rPr lang="en-US" smtClean="0"/>
              <a:t>4/15/2009</a:t>
            </a:r>
            <a:endParaRPr lang="en-US"/>
          </a:p>
        </p:txBody>
      </p:sp>
      <p:sp>
        <p:nvSpPr>
          <p:cNvPr id="9" name="Footer Placeholder 4"/>
          <p:cNvSpPr>
            <a:spLocks noGrp="1"/>
          </p:cNvSpPr>
          <p:nvPr>
            <p:ph type="ftr" sz="quarter" idx="11"/>
          </p:nvPr>
        </p:nvSpPr>
        <p:spPr/>
        <p:txBody>
          <a:bodyPr/>
          <a:lstStyle>
            <a:lvl1pPr>
              <a:defRPr/>
            </a:lvl1pPr>
          </a:lstStyle>
          <a:p>
            <a:pPr>
              <a:defRPr/>
            </a:pPr>
            <a:r>
              <a:rPr lang="en-US" smtClean="0"/>
              <a:t>Partially funded by the National Science Foundation</a:t>
            </a:r>
            <a:endParaRPr lang="en-US"/>
          </a:p>
        </p:txBody>
      </p:sp>
      <p:sp>
        <p:nvSpPr>
          <p:cNvPr id="10" name="Slide Number Placeholder 5"/>
          <p:cNvSpPr>
            <a:spLocks noGrp="1"/>
          </p:cNvSpPr>
          <p:nvPr>
            <p:ph type="sldNum" sz="quarter" idx="12"/>
          </p:nvPr>
        </p:nvSpPr>
        <p:spPr/>
        <p:txBody>
          <a:bodyPr/>
          <a:lstStyle>
            <a:lvl1pPr>
              <a:defRPr/>
            </a:lvl1pPr>
          </a:lstStyle>
          <a:p>
            <a:pPr>
              <a:defRPr/>
            </a:pPr>
            <a:fld id="{E97F8117-70D2-7444-A011-5EFE71B94884}" type="slidenum">
              <a:rPr lang="en-US"/>
              <a:pPr>
                <a:defRPr/>
              </a:pPr>
              <a:t>‹#›</a:t>
            </a:fld>
            <a:endParaRPr lang="en-US"/>
          </a:p>
        </p:txBody>
      </p:sp>
    </p:spTree>
    <p:extLst>
      <p:ext uri="{BB962C8B-B14F-4D97-AF65-F5344CB8AC3E}">
        <p14:creationId xmlns:p14="http://schemas.microsoft.com/office/powerpoint/2010/main" val="369552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9"/>
          <p:cNvSpPr>
            <a:spLocks noChangeArrowheads="1"/>
          </p:cNvSpPr>
          <p:nvPr/>
        </p:nvSpPr>
        <p:spPr bwMode="auto">
          <a:xfrm>
            <a:off x="4479925" y="3189288"/>
            <a:ext cx="354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 name="Rectangle 10"/>
          <p:cNvSpPr>
            <a:spLocks noChangeArrowheads="1"/>
          </p:cNvSpPr>
          <p:nvPr/>
        </p:nvSpPr>
        <p:spPr bwMode="auto">
          <a:xfrm>
            <a:off x="4479925" y="3108325"/>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 name="Rectangle 11"/>
          <p:cNvSpPr>
            <a:spLocks noChangeArrowheads="1"/>
          </p:cNvSpPr>
          <p:nvPr/>
        </p:nvSpPr>
        <p:spPr bwMode="auto">
          <a:xfrm>
            <a:off x="0" y="1543050"/>
            <a:ext cx="9132888" cy="38100"/>
          </a:xfrm>
          <a:prstGeom prst="rect">
            <a:avLst/>
          </a:prstGeom>
          <a:solidFill>
            <a:srgbClr val="DC0081"/>
          </a:solidFill>
          <a:ln w="9525">
            <a:solidFill>
              <a:schemeClr val="accent1"/>
            </a:solidFill>
            <a:miter lim="800000"/>
            <a:headEnd/>
            <a:tailEnd/>
          </a:ln>
        </p:spPr>
        <p:txBody>
          <a:bodyPr wrap="none" anchor="ctr"/>
          <a:lstStyle/>
          <a:p>
            <a:endParaRPr lang="en-US"/>
          </a:p>
        </p:txBody>
      </p:sp>
      <p:graphicFrame>
        <p:nvGraphicFramePr>
          <p:cNvPr id="7" name="Object 3"/>
          <p:cNvGraphicFramePr>
            <a:graphicFrameLocks noChangeAspect="1"/>
          </p:cNvGraphicFramePr>
          <p:nvPr/>
        </p:nvGraphicFramePr>
        <p:xfrm>
          <a:off x="0" y="0"/>
          <a:ext cx="1366838" cy="998538"/>
        </p:xfrm>
        <a:graphic>
          <a:graphicData uri="http://schemas.openxmlformats.org/presentationml/2006/ole">
            <mc:AlternateContent xmlns:mc="http://schemas.openxmlformats.org/markup-compatibility/2006">
              <mc:Choice xmlns:v="urn:schemas-microsoft-com:vml" Requires="v">
                <p:oleObj spid="_x0000_s63543" name="Photo Editor Photo" r:id="rId3" imgW="4409524" imgH="3219899" progId="MSPhotoEd.3">
                  <p:embed/>
                </p:oleObj>
              </mc:Choice>
              <mc:Fallback>
                <p:oleObj name="Photo Editor Photo" r:id="rId3" imgW="4409524" imgH="321989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66838" cy="998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r>
              <a:rPr lang="en-US" smtClean="0"/>
              <a:t>4/15/2009</a:t>
            </a:r>
            <a:endParaRPr lang="en-US"/>
          </a:p>
        </p:txBody>
      </p:sp>
      <p:sp>
        <p:nvSpPr>
          <p:cNvPr id="9" name="Footer Placeholder 4"/>
          <p:cNvSpPr>
            <a:spLocks noGrp="1"/>
          </p:cNvSpPr>
          <p:nvPr>
            <p:ph type="ftr" sz="quarter" idx="11"/>
          </p:nvPr>
        </p:nvSpPr>
        <p:spPr/>
        <p:txBody>
          <a:bodyPr/>
          <a:lstStyle>
            <a:lvl1pPr>
              <a:defRPr/>
            </a:lvl1pPr>
          </a:lstStyle>
          <a:p>
            <a:pPr>
              <a:defRPr/>
            </a:pPr>
            <a:r>
              <a:rPr lang="en-US" smtClean="0"/>
              <a:t>Partially funded by the National Science Foundation</a:t>
            </a:r>
            <a:endParaRPr lang="en-US"/>
          </a:p>
        </p:txBody>
      </p:sp>
      <p:sp>
        <p:nvSpPr>
          <p:cNvPr id="10" name="Slide Number Placeholder 5"/>
          <p:cNvSpPr>
            <a:spLocks noGrp="1"/>
          </p:cNvSpPr>
          <p:nvPr>
            <p:ph type="sldNum" sz="quarter" idx="12"/>
          </p:nvPr>
        </p:nvSpPr>
        <p:spPr/>
        <p:txBody>
          <a:bodyPr/>
          <a:lstStyle>
            <a:lvl1pPr>
              <a:defRPr/>
            </a:lvl1pPr>
          </a:lstStyle>
          <a:p>
            <a:pPr>
              <a:defRPr/>
            </a:pPr>
            <a:fld id="{134BA05B-C350-4D4E-BB15-1F0A9DAAF6B0}" type="slidenum">
              <a:rPr lang="en-US"/>
              <a:pPr>
                <a:defRPr/>
              </a:pPr>
              <a:t>‹#›</a:t>
            </a:fld>
            <a:endParaRPr lang="en-US"/>
          </a:p>
        </p:txBody>
      </p:sp>
    </p:spTree>
    <p:extLst>
      <p:ext uri="{BB962C8B-B14F-4D97-AF65-F5344CB8AC3E}">
        <p14:creationId xmlns:p14="http://schemas.microsoft.com/office/powerpoint/2010/main" val="14322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9"/>
          <p:cNvSpPr>
            <a:spLocks noChangeArrowheads="1"/>
          </p:cNvSpPr>
          <p:nvPr/>
        </p:nvSpPr>
        <p:spPr bwMode="auto">
          <a:xfrm>
            <a:off x="4479925" y="3189288"/>
            <a:ext cx="354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 name="Rectangle 10"/>
          <p:cNvSpPr>
            <a:spLocks noChangeArrowheads="1"/>
          </p:cNvSpPr>
          <p:nvPr/>
        </p:nvSpPr>
        <p:spPr bwMode="auto">
          <a:xfrm>
            <a:off x="4479925" y="3108325"/>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 name="Rectangle 11"/>
          <p:cNvSpPr>
            <a:spLocks noChangeArrowheads="1"/>
          </p:cNvSpPr>
          <p:nvPr/>
        </p:nvSpPr>
        <p:spPr bwMode="auto">
          <a:xfrm>
            <a:off x="0" y="1543050"/>
            <a:ext cx="9132888" cy="38100"/>
          </a:xfrm>
          <a:prstGeom prst="rect">
            <a:avLst/>
          </a:prstGeom>
          <a:solidFill>
            <a:srgbClr val="DC0081"/>
          </a:solidFill>
          <a:ln w="9525">
            <a:solidFill>
              <a:schemeClr val="accent1"/>
            </a:solidFill>
            <a:miter lim="800000"/>
            <a:headEnd/>
            <a:tailEnd/>
          </a:ln>
        </p:spPr>
        <p:txBody>
          <a:bodyPr wrap="none" anchor="ctr"/>
          <a:lstStyle/>
          <a:p>
            <a:endParaRPr lang="en-US"/>
          </a:p>
        </p:txBody>
      </p:sp>
      <p:graphicFrame>
        <p:nvGraphicFramePr>
          <p:cNvPr id="7" name="Object 3"/>
          <p:cNvGraphicFramePr>
            <a:graphicFrameLocks noChangeAspect="1"/>
          </p:cNvGraphicFramePr>
          <p:nvPr/>
        </p:nvGraphicFramePr>
        <p:xfrm>
          <a:off x="0" y="0"/>
          <a:ext cx="1366838" cy="998538"/>
        </p:xfrm>
        <a:graphic>
          <a:graphicData uri="http://schemas.openxmlformats.org/presentationml/2006/ole">
            <mc:AlternateContent xmlns:mc="http://schemas.openxmlformats.org/markup-compatibility/2006">
              <mc:Choice xmlns:v="urn:schemas-microsoft-com:vml" Requires="v">
                <p:oleObj spid="_x0000_s64567" name="Photo Editor Photo" r:id="rId3" imgW="4409524" imgH="3219899" progId="MSPhotoEd.3">
                  <p:embed/>
                </p:oleObj>
              </mc:Choice>
              <mc:Fallback>
                <p:oleObj name="Photo Editor Photo" r:id="rId3" imgW="4409524" imgH="321989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66838" cy="998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r>
              <a:rPr lang="en-US" smtClean="0"/>
              <a:t>4/15/2009</a:t>
            </a:r>
            <a:endParaRPr lang="en-US"/>
          </a:p>
        </p:txBody>
      </p:sp>
      <p:sp>
        <p:nvSpPr>
          <p:cNvPr id="9" name="Footer Placeholder 4"/>
          <p:cNvSpPr>
            <a:spLocks noGrp="1"/>
          </p:cNvSpPr>
          <p:nvPr>
            <p:ph type="ftr" sz="quarter" idx="11"/>
          </p:nvPr>
        </p:nvSpPr>
        <p:spPr/>
        <p:txBody>
          <a:bodyPr/>
          <a:lstStyle>
            <a:lvl1pPr>
              <a:defRPr/>
            </a:lvl1pPr>
          </a:lstStyle>
          <a:p>
            <a:pPr>
              <a:defRPr/>
            </a:pPr>
            <a:r>
              <a:rPr lang="en-US" smtClean="0"/>
              <a:t>Partially funded by the National Science Foundation</a:t>
            </a:r>
            <a:endParaRPr lang="en-US"/>
          </a:p>
        </p:txBody>
      </p:sp>
      <p:sp>
        <p:nvSpPr>
          <p:cNvPr id="10" name="Slide Number Placeholder 5"/>
          <p:cNvSpPr>
            <a:spLocks noGrp="1"/>
          </p:cNvSpPr>
          <p:nvPr>
            <p:ph type="sldNum" sz="quarter" idx="12"/>
          </p:nvPr>
        </p:nvSpPr>
        <p:spPr/>
        <p:txBody>
          <a:bodyPr/>
          <a:lstStyle>
            <a:lvl1pPr>
              <a:defRPr/>
            </a:lvl1pPr>
          </a:lstStyle>
          <a:p>
            <a:pPr>
              <a:defRPr/>
            </a:pPr>
            <a:fld id="{7AE49564-8293-A044-A29D-D8D3B7B7D4C1}" type="slidenum">
              <a:rPr lang="en-US"/>
              <a:pPr>
                <a:defRPr/>
              </a:pPr>
              <a:t>‹#›</a:t>
            </a:fld>
            <a:endParaRPr lang="en-US"/>
          </a:p>
        </p:txBody>
      </p:sp>
    </p:spTree>
    <p:extLst>
      <p:ext uri="{BB962C8B-B14F-4D97-AF65-F5344CB8AC3E}">
        <p14:creationId xmlns:p14="http://schemas.microsoft.com/office/powerpoint/2010/main" val="3670623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9"/>
          <p:cNvSpPr>
            <a:spLocks noChangeArrowheads="1"/>
          </p:cNvSpPr>
          <p:nvPr/>
        </p:nvSpPr>
        <p:spPr bwMode="auto">
          <a:xfrm>
            <a:off x="4479925" y="3189288"/>
            <a:ext cx="354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 name="Rectangle 10"/>
          <p:cNvSpPr>
            <a:spLocks noChangeArrowheads="1"/>
          </p:cNvSpPr>
          <p:nvPr/>
        </p:nvSpPr>
        <p:spPr bwMode="auto">
          <a:xfrm>
            <a:off x="4479925" y="3108325"/>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Rectangle 11"/>
          <p:cNvSpPr>
            <a:spLocks noChangeArrowheads="1"/>
          </p:cNvSpPr>
          <p:nvPr/>
        </p:nvSpPr>
        <p:spPr bwMode="auto">
          <a:xfrm>
            <a:off x="0" y="1543050"/>
            <a:ext cx="9132888" cy="38100"/>
          </a:xfrm>
          <a:prstGeom prst="rect">
            <a:avLst/>
          </a:prstGeom>
          <a:solidFill>
            <a:srgbClr val="DC0081"/>
          </a:solidFill>
          <a:ln w="9525">
            <a:solidFill>
              <a:schemeClr val="accent1"/>
            </a:solidFill>
            <a:miter lim="800000"/>
            <a:headEnd/>
            <a:tailEnd/>
          </a:ln>
        </p:spPr>
        <p:txBody>
          <a:bodyPr wrap="none" anchor="ctr"/>
          <a:lstStyle/>
          <a:p>
            <a:endParaRPr lang="en-US"/>
          </a:p>
        </p:txBody>
      </p:sp>
      <p:graphicFrame>
        <p:nvGraphicFramePr>
          <p:cNvPr id="8" name="Object 3"/>
          <p:cNvGraphicFramePr>
            <a:graphicFrameLocks noChangeAspect="1"/>
          </p:cNvGraphicFramePr>
          <p:nvPr/>
        </p:nvGraphicFramePr>
        <p:xfrm>
          <a:off x="0" y="0"/>
          <a:ext cx="1366838" cy="998538"/>
        </p:xfrm>
        <a:graphic>
          <a:graphicData uri="http://schemas.openxmlformats.org/presentationml/2006/ole">
            <mc:AlternateContent xmlns:mc="http://schemas.openxmlformats.org/markup-compatibility/2006">
              <mc:Choice xmlns:v="urn:schemas-microsoft-com:vml" Requires="v">
                <p:oleObj spid="_x0000_s65591" name="Photo Editor Photo" r:id="rId3" imgW="4409524" imgH="3219899" progId="MSPhotoEd.3">
                  <p:embed/>
                </p:oleObj>
              </mc:Choice>
              <mc:Fallback>
                <p:oleObj name="Photo Editor Photo" r:id="rId3" imgW="4409524" imgH="321989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66838" cy="998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r>
              <a:rPr lang="en-US" smtClean="0"/>
              <a:t>4/15/2009</a:t>
            </a:r>
            <a:endParaRPr lang="en-US"/>
          </a:p>
        </p:txBody>
      </p:sp>
      <p:sp>
        <p:nvSpPr>
          <p:cNvPr id="10" name="Footer Placeholder 5"/>
          <p:cNvSpPr>
            <a:spLocks noGrp="1"/>
          </p:cNvSpPr>
          <p:nvPr>
            <p:ph type="ftr" sz="quarter" idx="11"/>
          </p:nvPr>
        </p:nvSpPr>
        <p:spPr/>
        <p:txBody>
          <a:bodyPr/>
          <a:lstStyle>
            <a:lvl1pPr>
              <a:defRPr/>
            </a:lvl1pPr>
          </a:lstStyle>
          <a:p>
            <a:pPr>
              <a:defRPr/>
            </a:pPr>
            <a:r>
              <a:rPr lang="en-US" smtClean="0"/>
              <a:t>Partially funded by the National Science Foundation</a:t>
            </a:r>
            <a:endParaRPr lang="en-US"/>
          </a:p>
        </p:txBody>
      </p:sp>
      <p:sp>
        <p:nvSpPr>
          <p:cNvPr id="11" name="Slide Number Placeholder 6"/>
          <p:cNvSpPr>
            <a:spLocks noGrp="1"/>
          </p:cNvSpPr>
          <p:nvPr>
            <p:ph type="sldNum" sz="quarter" idx="12"/>
          </p:nvPr>
        </p:nvSpPr>
        <p:spPr/>
        <p:txBody>
          <a:bodyPr/>
          <a:lstStyle>
            <a:lvl1pPr>
              <a:defRPr/>
            </a:lvl1pPr>
          </a:lstStyle>
          <a:p>
            <a:pPr>
              <a:defRPr/>
            </a:pPr>
            <a:fld id="{7045E2CF-1952-E346-9417-6F38121FDF21}" type="slidenum">
              <a:rPr lang="en-US"/>
              <a:pPr>
                <a:defRPr/>
              </a:pPr>
              <a:t>‹#›</a:t>
            </a:fld>
            <a:endParaRPr lang="en-US"/>
          </a:p>
        </p:txBody>
      </p:sp>
    </p:spTree>
    <p:extLst>
      <p:ext uri="{BB962C8B-B14F-4D97-AF65-F5344CB8AC3E}">
        <p14:creationId xmlns:p14="http://schemas.microsoft.com/office/powerpoint/2010/main" val="3882529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9"/>
          <p:cNvSpPr>
            <a:spLocks noChangeArrowheads="1"/>
          </p:cNvSpPr>
          <p:nvPr/>
        </p:nvSpPr>
        <p:spPr bwMode="auto">
          <a:xfrm>
            <a:off x="4479925" y="3189288"/>
            <a:ext cx="354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10"/>
          <p:cNvSpPr>
            <a:spLocks noChangeArrowheads="1"/>
          </p:cNvSpPr>
          <p:nvPr/>
        </p:nvSpPr>
        <p:spPr bwMode="auto">
          <a:xfrm>
            <a:off x="4479925" y="3108325"/>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11"/>
          <p:cNvSpPr>
            <a:spLocks noChangeArrowheads="1"/>
          </p:cNvSpPr>
          <p:nvPr/>
        </p:nvSpPr>
        <p:spPr bwMode="auto">
          <a:xfrm>
            <a:off x="0" y="1543050"/>
            <a:ext cx="9132888" cy="38100"/>
          </a:xfrm>
          <a:prstGeom prst="rect">
            <a:avLst/>
          </a:prstGeom>
          <a:solidFill>
            <a:srgbClr val="DC0081"/>
          </a:solidFill>
          <a:ln w="9525">
            <a:solidFill>
              <a:schemeClr val="accent1"/>
            </a:solidFill>
            <a:miter lim="800000"/>
            <a:headEnd/>
            <a:tailEnd/>
          </a:ln>
        </p:spPr>
        <p:txBody>
          <a:bodyPr wrap="none" anchor="ctr"/>
          <a:lstStyle/>
          <a:p>
            <a:endParaRPr lang="en-US"/>
          </a:p>
        </p:txBody>
      </p:sp>
      <p:graphicFrame>
        <p:nvGraphicFramePr>
          <p:cNvPr id="10" name="Object 3"/>
          <p:cNvGraphicFramePr>
            <a:graphicFrameLocks noChangeAspect="1"/>
          </p:cNvGraphicFramePr>
          <p:nvPr/>
        </p:nvGraphicFramePr>
        <p:xfrm>
          <a:off x="0" y="0"/>
          <a:ext cx="1366838" cy="998538"/>
        </p:xfrm>
        <a:graphic>
          <a:graphicData uri="http://schemas.openxmlformats.org/presentationml/2006/ole">
            <mc:AlternateContent xmlns:mc="http://schemas.openxmlformats.org/markup-compatibility/2006">
              <mc:Choice xmlns:v="urn:schemas-microsoft-com:vml" Requires="v">
                <p:oleObj spid="_x0000_s66615" name="Photo Editor Photo" r:id="rId3" imgW="4409524" imgH="3219899" progId="MSPhotoEd.3">
                  <p:embed/>
                </p:oleObj>
              </mc:Choice>
              <mc:Fallback>
                <p:oleObj name="Photo Editor Photo" r:id="rId3" imgW="4409524" imgH="321989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66838" cy="998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r>
              <a:rPr lang="en-US" smtClean="0"/>
              <a:t>4/15/2009</a:t>
            </a:r>
            <a:endParaRPr lang="en-US"/>
          </a:p>
        </p:txBody>
      </p:sp>
      <p:sp>
        <p:nvSpPr>
          <p:cNvPr id="12" name="Footer Placeholder 7"/>
          <p:cNvSpPr>
            <a:spLocks noGrp="1"/>
          </p:cNvSpPr>
          <p:nvPr>
            <p:ph type="ftr" sz="quarter" idx="11"/>
          </p:nvPr>
        </p:nvSpPr>
        <p:spPr/>
        <p:txBody>
          <a:bodyPr/>
          <a:lstStyle>
            <a:lvl1pPr>
              <a:defRPr/>
            </a:lvl1pPr>
          </a:lstStyle>
          <a:p>
            <a:pPr>
              <a:defRPr/>
            </a:pPr>
            <a:r>
              <a:rPr lang="en-US" smtClean="0"/>
              <a:t>Partially funded by the National Science Foundation</a:t>
            </a:r>
            <a:endParaRPr lang="en-US"/>
          </a:p>
        </p:txBody>
      </p:sp>
      <p:sp>
        <p:nvSpPr>
          <p:cNvPr id="13" name="Slide Number Placeholder 8"/>
          <p:cNvSpPr>
            <a:spLocks noGrp="1"/>
          </p:cNvSpPr>
          <p:nvPr>
            <p:ph type="sldNum" sz="quarter" idx="12"/>
          </p:nvPr>
        </p:nvSpPr>
        <p:spPr/>
        <p:txBody>
          <a:bodyPr/>
          <a:lstStyle>
            <a:lvl1pPr>
              <a:defRPr/>
            </a:lvl1pPr>
          </a:lstStyle>
          <a:p>
            <a:pPr>
              <a:defRPr/>
            </a:pPr>
            <a:fld id="{BFFA60FB-ADB5-AB4B-964C-B9EEC02E4845}" type="slidenum">
              <a:rPr lang="en-US"/>
              <a:pPr>
                <a:defRPr/>
              </a:pPr>
              <a:t>‹#›</a:t>
            </a:fld>
            <a:endParaRPr lang="en-US"/>
          </a:p>
        </p:txBody>
      </p:sp>
    </p:spTree>
    <p:extLst>
      <p:ext uri="{BB962C8B-B14F-4D97-AF65-F5344CB8AC3E}">
        <p14:creationId xmlns:p14="http://schemas.microsoft.com/office/powerpoint/2010/main" val="2001310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9"/>
          <p:cNvSpPr>
            <a:spLocks noChangeArrowheads="1"/>
          </p:cNvSpPr>
          <p:nvPr/>
        </p:nvSpPr>
        <p:spPr bwMode="auto">
          <a:xfrm>
            <a:off x="4479925" y="3189288"/>
            <a:ext cx="354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 name="Rectangle 10"/>
          <p:cNvSpPr>
            <a:spLocks noChangeArrowheads="1"/>
          </p:cNvSpPr>
          <p:nvPr/>
        </p:nvSpPr>
        <p:spPr bwMode="auto">
          <a:xfrm>
            <a:off x="4479925" y="3108325"/>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 name="Rectangle 11"/>
          <p:cNvSpPr>
            <a:spLocks noChangeArrowheads="1"/>
          </p:cNvSpPr>
          <p:nvPr/>
        </p:nvSpPr>
        <p:spPr bwMode="auto">
          <a:xfrm>
            <a:off x="0" y="1543050"/>
            <a:ext cx="9132888" cy="38100"/>
          </a:xfrm>
          <a:prstGeom prst="rect">
            <a:avLst/>
          </a:prstGeom>
          <a:solidFill>
            <a:srgbClr val="DC0081"/>
          </a:solidFill>
          <a:ln w="9525">
            <a:solidFill>
              <a:schemeClr val="accent1"/>
            </a:solidFill>
            <a:miter lim="800000"/>
            <a:headEnd/>
            <a:tailEnd/>
          </a:ln>
        </p:spPr>
        <p:txBody>
          <a:bodyPr wrap="none" anchor="ctr"/>
          <a:lstStyle/>
          <a:p>
            <a:endParaRPr lang="en-US"/>
          </a:p>
        </p:txBody>
      </p:sp>
      <p:graphicFrame>
        <p:nvGraphicFramePr>
          <p:cNvPr id="6" name="Object 3"/>
          <p:cNvGraphicFramePr>
            <a:graphicFrameLocks noChangeAspect="1"/>
          </p:cNvGraphicFramePr>
          <p:nvPr/>
        </p:nvGraphicFramePr>
        <p:xfrm>
          <a:off x="0" y="0"/>
          <a:ext cx="1366838" cy="998538"/>
        </p:xfrm>
        <a:graphic>
          <a:graphicData uri="http://schemas.openxmlformats.org/presentationml/2006/ole">
            <mc:AlternateContent xmlns:mc="http://schemas.openxmlformats.org/markup-compatibility/2006">
              <mc:Choice xmlns:v="urn:schemas-microsoft-com:vml" Requires="v">
                <p:oleObj spid="_x0000_s67639" name="Photo Editor Photo" r:id="rId3" imgW="4409524" imgH="3219899" progId="MSPhotoEd.3">
                  <p:embed/>
                </p:oleObj>
              </mc:Choice>
              <mc:Fallback>
                <p:oleObj name="Photo Editor Photo" r:id="rId3" imgW="4409524" imgH="321989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66838" cy="998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r>
              <a:rPr lang="en-US" smtClean="0"/>
              <a:t>4/15/2009</a:t>
            </a:r>
            <a:endParaRPr lang="en-US"/>
          </a:p>
        </p:txBody>
      </p:sp>
      <p:sp>
        <p:nvSpPr>
          <p:cNvPr id="8" name="Footer Placeholder 3"/>
          <p:cNvSpPr>
            <a:spLocks noGrp="1"/>
          </p:cNvSpPr>
          <p:nvPr>
            <p:ph type="ftr" sz="quarter" idx="11"/>
          </p:nvPr>
        </p:nvSpPr>
        <p:spPr/>
        <p:txBody>
          <a:bodyPr/>
          <a:lstStyle>
            <a:lvl1pPr>
              <a:defRPr/>
            </a:lvl1pPr>
          </a:lstStyle>
          <a:p>
            <a:pPr>
              <a:defRPr/>
            </a:pPr>
            <a:r>
              <a:rPr lang="en-US" smtClean="0"/>
              <a:t>Partially funded by the National Science Foundation</a:t>
            </a:r>
            <a:endParaRPr lang="en-US"/>
          </a:p>
        </p:txBody>
      </p:sp>
      <p:sp>
        <p:nvSpPr>
          <p:cNvPr id="9" name="Slide Number Placeholder 4"/>
          <p:cNvSpPr>
            <a:spLocks noGrp="1"/>
          </p:cNvSpPr>
          <p:nvPr>
            <p:ph type="sldNum" sz="quarter" idx="12"/>
          </p:nvPr>
        </p:nvSpPr>
        <p:spPr/>
        <p:txBody>
          <a:bodyPr/>
          <a:lstStyle>
            <a:lvl1pPr>
              <a:defRPr/>
            </a:lvl1pPr>
          </a:lstStyle>
          <a:p>
            <a:pPr>
              <a:defRPr/>
            </a:pPr>
            <a:fld id="{ABD37F03-EE8B-E947-89BA-1A79C0E2F7DB}" type="slidenum">
              <a:rPr lang="en-US"/>
              <a:pPr>
                <a:defRPr/>
              </a:pPr>
              <a:t>‹#›</a:t>
            </a:fld>
            <a:endParaRPr lang="en-US"/>
          </a:p>
        </p:txBody>
      </p:sp>
    </p:spTree>
    <p:extLst>
      <p:ext uri="{BB962C8B-B14F-4D97-AF65-F5344CB8AC3E}">
        <p14:creationId xmlns:p14="http://schemas.microsoft.com/office/powerpoint/2010/main" val="2703758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ChangeArrowheads="1"/>
          </p:cNvSpPr>
          <p:nvPr/>
        </p:nvSpPr>
        <p:spPr bwMode="auto">
          <a:xfrm>
            <a:off x="4479925" y="3189288"/>
            <a:ext cx="354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 name="Rectangle 10"/>
          <p:cNvSpPr>
            <a:spLocks noChangeArrowheads="1"/>
          </p:cNvSpPr>
          <p:nvPr/>
        </p:nvSpPr>
        <p:spPr bwMode="auto">
          <a:xfrm>
            <a:off x="4479925" y="3108325"/>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 name="Rectangle 11"/>
          <p:cNvSpPr>
            <a:spLocks noChangeArrowheads="1"/>
          </p:cNvSpPr>
          <p:nvPr/>
        </p:nvSpPr>
        <p:spPr bwMode="auto">
          <a:xfrm>
            <a:off x="0" y="1543050"/>
            <a:ext cx="9132888" cy="38100"/>
          </a:xfrm>
          <a:prstGeom prst="rect">
            <a:avLst/>
          </a:prstGeom>
          <a:solidFill>
            <a:srgbClr val="DC0081"/>
          </a:solidFill>
          <a:ln w="9525">
            <a:solidFill>
              <a:schemeClr val="accent1"/>
            </a:solidFill>
            <a:miter lim="800000"/>
            <a:headEnd/>
            <a:tailEnd/>
          </a:ln>
        </p:spPr>
        <p:txBody>
          <a:bodyPr wrap="none" anchor="ctr"/>
          <a:lstStyle/>
          <a:p>
            <a:endParaRPr lang="en-US"/>
          </a:p>
        </p:txBody>
      </p:sp>
      <p:graphicFrame>
        <p:nvGraphicFramePr>
          <p:cNvPr id="5" name="Object 3"/>
          <p:cNvGraphicFramePr>
            <a:graphicFrameLocks noChangeAspect="1"/>
          </p:cNvGraphicFramePr>
          <p:nvPr/>
        </p:nvGraphicFramePr>
        <p:xfrm>
          <a:off x="0" y="0"/>
          <a:ext cx="1366838" cy="998538"/>
        </p:xfrm>
        <a:graphic>
          <a:graphicData uri="http://schemas.openxmlformats.org/presentationml/2006/ole">
            <mc:AlternateContent xmlns:mc="http://schemas.openxmlformats.org/markup-compatibility/2006">
              <mc:Choice xmlns:v="urn:schemas-microsoft-com:vml" Requires="v">
                <p:oleObj spid="_x0000_s68663" name="Photo Editor Photo" r:id="rId3" imgW="4409524" imgH="3219899" progId="MSPhotoEd.3">
                  <p:embed/>
                </p:oleObj>
              </mc:Choice>
              <mc:Fallback>
                <p:oleObj name="Photo Editor Photo" r:id="rId3" imgW="4409524" imgH="321989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66838" cy="998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 name="Date Placeholder 1"/>
          <p:cNvSpPr>
            <a:spLocks noGrp="1"/>
          </p:cNvSpPr>
          <p:nvPr>
            <p:ph type="dt" sz="half" idx="10"/>
          </p:nvPr>
        </p:nvSpPr>
        <p:spPr/>
        <p:txBody>
          <a:bodyPr/>
          <a:lstStyle>
            <a:lvl1pPr>
              <a:defRPr/>
            </a:lvl1pPr>
          </a:lstStyle>
          <a:p>
            <a:pPr>
              <a:defRPr/>
            </a:pPr>
            <a:r>
              <a:rPr lang="en-US" smtClean="0"/>
              <a:t>4/15/2009</a:t>
            </a:r>
            <a:endParaRPr lang="en-US"/>
          </a:p>
        </p:txBody>
      </p:sp>
      <p:sp>
        <p:nvSpPr>
          <p:cNvPr id="7" name="Footer Placeholder 2"/>
          <p:cNvSpPr>
            <a:spLocks noGrp="1"/>
          </p:cNvSpPr>
          <p:nvPr>
            <p:ph type="ftr" sz="quarter" idx="11"/>
          </p:nvPr>
        </p:nvSpPr>
        <p:spPr/>
        <p:txBody>
          <a:bodyPr/>
          <a:lstStyle>
            <a:lvl1pPr>
              <a:defRPr/>
            </a:lvl1pPr>
          </a:lstStyle>
          <a:p>
            <a:pPr>
              <a:defRPr/>
            </a:pPr>
            <a:r>
              <a:rPr lang="en-US" smtClean="0"/>
              <a:t>Partially funded by the National Science Foundation</a:t>
            </a:r>
            <a:endParaRPr lang="en-US"/>
          </a:p>
        </p:txBody>
      </p:sp>
      <p:sp>
        <p:nvSpPr>
          <p:cNvPr id="8" name="Slide Number Placeholder 3"/>
          <p:cNvSpPr>
            <a:spLocks noGrp="1"/>
          </p:cNvSpPr>
          <p:nvPr>
            <p:ph type="sldNum" sz="quarter" idx="12"/>
          </p:nvPr>
        </p:nvSpPr>
        <p:spPr/>
        <p:txBody>
          <a:bodyPr/>
          <a:lstStyle>
            <a:lvl1pPr>
              <a:defRPr/>
            </a:lvl1pPr>
          </a:lstStyle>
          <a:p>
            <a:pPr>
              <a:defRPr/>
            </a:pPr>
            <a:fld id="{B7E826C6-A023-424A-A698-40A419517F56}" type="slidenum">
              <a:rPr lang="en-US"/>
              <a:pPr>
                <a:defRPr/>
              </a:pPr>
              <a:t>‹#›</a:t>
            </a:fld>
            <a:endParaRPr lang="en-US"/>
          </a:p>
        </p:txBody>
      </p:sp>
    </p:spTree>
    <p:extLst>
      <p:ext uri="{BB962C8B-B14F-4D97-AF65-F5344CB8AC3E}">
        <p14:creationId xmlns:p14="http://schemas.microsoft.com/office/powerpoint/2010/main" val="3187945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9"/>
          <p:cNvSpPr>
            <a:spLocks noChangeArrowheads="1"/>
          </p:cNvSpPr>
          <p:nvPr/>
        </p:nvSpPr>
        <p:spPr bwMode="auto">
          <a:xfrm>
            <a:off x="4479925" y="3189288"/>
            <a:ext cx="354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 name="Rectangle 10"/>
          <p:cNvSpPr>
            <a:spLocks noChangeArrowheads="1"/>
          </p:cNvSpPr>
          <p:nvPr/>
        </p:nvSpPr>
        <p:spPr bwMode="auto">
          <a:xfrm>
            <a:off x="4479925" y="3108325"/>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Rectangle 11"/>
          <p:cNvSpPr>
            <a:spLocks noChangeArrowheads="1"/>
          </p:cNvSpPr>
          <p:nvPr/>
        </p:nvSpPr>
        <p:spPr bwMode="auto">
          <a:xfrm>
            <a:off x="0" y="1543050"/>
            <a:ext cx="9132888" cy="38100"/>
          </a:xfrm>
          <a:prstGeom prst="rect">
            <a:avLst/>
          </a:prstGeom>
          <a:solidFill>
            <a:srgbClr val="DC0081"/>
          </a:solidFill>
          <a:ln w="9525">
            <a:solidFill>
              <a:schemeClr val="accent1"/>
            </a:solidFill>
            <a:miter lim="800000"/>
            <a:headEnd/>
            <a:tailEnd/>
          </a:ln>
        </p:spPr>
        <p:txBody>
          <a:bodyPr wrap="none" anchor="ctr"/>
          <a:lstStyle/>
          <a:p>
            <a:endParaRPr lang="en-US"/>
          </a:p>
        </p:txBody>
      </p:sp>
      <p:graphicFrame>
        <p:nvGraphicFramePr>
          <p:cNvPr id="8" name="Object 3"/>
          <p:cNvGraphicFramePr>
            <a:graphicFrameLocks noChangeAspect="1"/>
          </p:cNvGraphicFramePr>
          <p:nvPr/>
        </p:nvGraphicFramePr>
        <p:xfrm>
          <a:off x="0" y="0"/>
          <a:ext cx="1366838" cy="998538"/>
        </p:xfrm>
        <a:graphic>
          <a:graphicData uri="http://schemas.openxmlformats.org/presentationml/2006/ole">
            <mc:AlternateContent xmlns:mc="http://schemas.openxmlformats.org/markup-compatibility/2006">
              <mc:Choice xmlns:v="urn:schemas-microsoft-com:vml" Requires="v">
                <p:oleObj spid="_x0000_s69687" name="Photo Editor Photo" r:id="rId3" imgW="4409524" imgH="3219899" progId="MSPhotoEd.3">
                  <p:embed/>
                </p:oleObj>
              </mc:Choice>
              <mc:Fallback>
                <p:oleObj name="Photo Editor Photo" r:id="rId3" imgW="4409524" imgH="321989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66838" cy="998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r>
              <a:rPr lang="en-US" smtClean="0"/>
              <a:t>4/15/2009</a:t>
            </a:r>
            <a:endParaRPr lang="en-US"/>
          </a:p>
        </p:txBody>
      </p:sp>
      <p:sp>
        <p:nvSpPr>
          <p:cNvPr id="10" name="Footer Placeholder 5"/>
          <p:cNvSpPr>
            <a:spLocks noGrp="1"/>
          </p:cNvSpPr>
          <p:nvPr>
            <p:ph type="ftr" sz="quarter" idx="11"/>
          </p:nvPr>
        </p:nvSpPr>
        <p:spPr/>
        <p:txBody>
          <a:bodyPr/>
          <a:lstStyle>
            <a:lvl1pPr>
              <a:defRPr/>
            </a:lvl1pPr>
          </a:lstStyle>
          <a:p>
            <a:pPr>
              <a:defRPr/>
            </a:pPr>
            <a:r>
              <a:rPr lang="en-US" smtClean="0"/>
              <a:t>Partially funded by the National Science Foundation</a:t>
            </a:r>
            <a:endParaRPr lang="en-US"/>
          </a:p>
        </p:txBody>
      </p:sp>
      <p:sp>
        <p:nvSpPr>
          <p:cNvPr id="11" name="Slide Number Placeholder 6"/>
          <p:cNvSpPr>
            <a:spLocks noGrp="1"/>
          </p:cNvSpPr>
          <p:nvPr>
            <p:ph type="sldNum" sz="quarter" idx="12"/>
          </p:nvPr>
        </p:nvSpPr>
        <p:spPr/>
        <p:txBody>
          <a:bodyPr/>
          <a:lstStyle>
            <a:lvl1pPr>
              <a:defRPr/>
            </a:lvl1pPr>
          </a:lstStyle>
          <a:p>
            <a:pPr>
              <a:defRPr/>
            </a:pPr>
            <a:fld id="{D623CE10-722F-1D45-9C23-905A85FE8FD9}" type="slidenum">
              <a:rPr lang="en-US"/>
              <a:pPr>
                <a:defRPr/>
              </a:pPr>
              <a:t>‹#›</a:t>
            </a:fld>
            <a:endParaRPr lang="en-US"/>
          </a:p>
        </p:txBody>
      </p:sp>
    </p:spTree>
    <p:extLst>
      <p:ext uri="{BB962C8B-B14F-4D97-AF65-F5344CB8AC3E}">
        <p14:creationId xmlns:p14="http://schemas.microsoft.com/office/powerpoint/2010/main" val="3859361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9"/>
          <p:cNvSpPr>
            <a:spLocks noChangeArrowheads="1"/>
          </p:cNvSpPr>
          <p:nvPr/>
        </p:nvSpPr>
        <p:spPr bwMode="auto">
          <a:xfrm>
            <a:off x="4479925" y="3189288"/>
            <a:ext cx="354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 name="Rectangle 10"/>
          <p:cNvSpPr>
            <a:spLocks noChangeArrowheads="1"/>
          </p:cNvSpPr>
          <p:nvPr/>
        </p:nvSpPr>
        <p:spPr bwMode="auto">
          <a:xfrm>
            <a:off x="4479925" y="3108325"/>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Rectangle 11"/>
          <p:cNvSpPr>
            <a:spLocks noChangeArrowheads="1"/>
          </p:cNvSpPr>
          <p:nvPr/>
        </p:nvSpPr>
        <p:spPr bwMode="auto">
          <a:xfrm>
            <a:off x="0" y="1543050"/>
            <a:ext cx="9132888" cy="38100"/>
          </a:xfrm>
          <a:prstGeom prst="rect">
            <a:avLst/>
          </a:prstGeom>
          <a:solidFill>
            <a:srgbClr val="DC0081"/>
          </a:solidFill>
          <a:ln w="9525">
            <a:solidFill>
              <a:schemeClr val="accent1"/>
            </a:solidFill>
            <a:miter lim="800000"/>
            <a:headEnd/>
            <a:tailEnd/>
          </a:ln>
        </p:spPr>
        <p:txBody>
          <a:bodyPr wrap="none" anchor="ctr"/>
          <a:lstStyle/>
          <a:p>
            <a:endParaRPr lang="en-US"/>
          </a:p>
        </p:txBody>
      </p:sp>
      <p:graphicFrame>
        <p:nvGraphicFramePr>
          <p:cNvPr id="8" name="Object 3"/>
          <p:cNvGraphicFramePr>
            <a:graphicFrameLocks noChangeAspect="1"/>
          </p:cNvGraphicFramePr>
          <p:nvPr/>
        </p:nvGraphicFramePr>
        <p:xfrm>
          <a:off x="0" y="0"/>
          <a:ext cx="1366838" cy="998538"/>
        </p:xfrm>
        <a:graphic>
          <a:graphicData uri="http://schemas.openxmlformats.org/presentationml/2006/ole">
            <mc:AlternateContent xmlns:mc="http://schemas.openxmlformats.org/markup-compatibility/2006">
              <mc:Choice xmlns:v="urn:schemas-microsoft-com:vml" Requires="v">
                <p:oleObj spid="_x0000_s70711" name="Photo Editor Photo" r:id="rId3" imgW="4409524" imgH="3219899" progId="MSPhotoEd.3">
                  <p:embed/>
                </p:oleObj>
              </mc:Choice>
              <mc:Fallback>
                <p:oleObj name="Photo Editor Photo" r:id="rId3" imgW="4409524" imgH="321989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66838" cy="998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r>
              <a:rPr lang="en-US" smtClean="0"/>
              <a:t>4/15/2009</a:t>
            </a:r>
            <a:endParaRPr lang="en-US"/>
          </a:p>
        </p:txBody>
      </p:sp>
      <p:sp>
        <p:nvSpPr>
          <p:cNvPr id="10" name="Footer Placeholder 5"/>
          <p:cNvSpPr>
            <a:spLocks noGrp="1"/>
          </p:cNvSpPr>
          <p:nvPr>
            <p:ph type="ftr" sz="quarter" idx="11"/>
          </p:nvPr>
        </p:nvSpPr>
        <p:spPr/>
        <p:txBody>
          <a:bodyPr/>
          <a:lstStyle>
            <a:lvl1pPr>
              <a:defRPr/>
            </a:lvl1pPr>
          </a:lstStyle>
          <a:p>
            <a:pPr>
              <a:defRPr/>
            </a:pPr>
            <a:r>
              <a:rPr lang="en-US" smtClean="0"/>
              <a:t>Partially funded by the National Science Foundation</a:t>
            </a:r>
            <a:endParaRPr lang="en-US"/>
          </a:p>
        </p:txBody>
      </p:sp>
      <p:sp>
        <p:nvSpPr>
          <p:cNvPr id="11" name="Slide Number Placeholder 6"/>
          <p:cNvSpPr>
            <a:spLocks noGrp="1"/>
          </p:cNvSpPr>
          <p:nvPr>
            <p:ph type="sldNum" sz="quarter" idx="12"/>
          </p:nvPr>
        </p:nvSpPr>
        <p:spPr/>
        <p:txBody>
          <a:bodyPr/>
          <a:lstStyle>
            <a:lvl1pPr>
              <a:defRPr/>
            </a:lvl1pPr>
          </a:lstStyle>
          <a:p>
            <a:pPr>
              <a:defRPr/>
            </a:pPr>
            <a:fld id="{6F885CAC-B150-1947-A633-6DE445469006}" type="slidenum">
              <a:rPr lang="en-US"/>
              <a:pPr>
                <a:defRPr/>
              </a:pPr>
              <a:t>‹#›</a:t>
            </a:fld>
            <a:endParaRPr lang="en-US"/>
          </a:p>
        </p:txBody>
      </p:sp>
    </p:spTree>
    <p:extLst>
      <p:ext uri="{BB962C8B-B14F-4D97-AF65-F5344CB8AC3E}">
        <p14:creationId xmlns:p14="http://schemas.microsoft.com/office/powerpoint/2010/main" val="38241802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vmlDrawing" Target="../drawings/vmlDrawing1.vml"/><Relationship Id="rId14" Type="http://schemas.openxmlformats.org/officeDocument/2006/relationships/oleObject" Target="../embeddings/oleObject1.bin"/><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bwMode="auto">
          <a:xfrm>
            <a:off x="6096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100">
                <a:latin typeface="Arial" charset="0"/>
                <a:ea typeface="+mn-ea"/>
                <a:cs typeface="+mn-cs"/>
              </a:defRPr>
            </a:lvl1pPr>
          </a:lstStyle>
          <a:p>
            <a:pPr>
              <a:defRPr/>
            </a:pPr>
            <a:r>
              <a:rPr lang="en-US" smtClean="0"/>
              <a:t>4/15/2009</a:t>
            </a:r>
            <a:endParaRPr lang="en-US"/>
          </a:p>
        </p:txBody>
      </p:sp>
      <p:sp>
        <p:nvSpPr>
          <p:cNvPr id="3075"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100" b="1" i="1">
                <a:latin typeface="Arial" charset="0"/>
                <a:ea typeface="+mn-ea"/>
                <a:cs typeface="+mn-cs"/>
              </a:defRPr>
            </a:lvl1pPr>
          </a:lstStyle>
          <a:p>
            <a:pPr>
              <a:defRPr/>
            </a:pPr>
            <a:r>
              <a:rPr lang="en-US" smtClean="0"/>
              <a:t>Partially funded by the National Science Foundation</a:t>
            </a:r>
            <a:endParaRPr lang="en-US"/>
          </a:p>
        </p:txBody>
      </p:sp>
      <p:sp>
        <p:nvSpPr>
          <p:cNvPr id="3076"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Helvetica" charset="0"/>
              </a:defRPr>
            </a:lvl1pPr>
          </a:lstStyle>
          <a:p>
            <a:pPr>
              <a:defRPr/>
            </a:pPr>
            <a:fld id="{C3531322-C47C-C04F-83E5-A7759B2F0141}" type="slidenum">
              <a:rPr lang="en-US"/>
              <a:pPr>
                <a:defRPr/>
              </a:pPr>
              <a:t>‹#›</a:t>
            </a:fld>
            <a:endParaRPr lang="en-US"/>
          </a:p>
        </p:txBody>
      </p:sp>
      <p:sp>
        <p:nvSpPr>
          <p:cNvPr id="1029" name="Rectangle 5"/>
          <p:cNvSpPr>
            <a:spLocks noGrp="1" noChangeArrowheads="1"/>
          </p:cNvSpPr>
          <p:nvPr>
            <p:ph type="body" idx="1"/>
          </p:nvPr>
        </p:nvSpPr>
        <p:spPr bwMode="auto">
          <a:xfrm>
            <a:off x="685800" y="1981200"/>
            <a:ext cx="7772400" cy="41148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title"/>
          </p:nvPr>
        </p:nvSpPr>
        <p:spPr bwMode="auto">
          <a:xfrm>
            <a:off x="1600200" y="228600"/>
            <a:ext cx="72390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1031" name="Rectangle 9"/>
          <p:cNvSpPr>
            <a:spLocks noChangeArrowheads="1"/>
          </p:cNvSpPr>
          <p:nvPr/>
        </p:nvSpPr>
        <p:spPr bwMode="auto">
          <a:xfrm>
            <a:off x="4479925" y="3189288"/>
            <a:ext cx="354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2" name="Rectangle 10"/>
          <p:cNvSpPr>
            <a:spLocks noChangeArrowheads="1"/>
          </p:cNvSpPr>
          <p:nvPr/>
        </p:nvSpPr>
        <p:spPr bwMode="auto">
          <a:xfrm>
            <a:off x="4479925" y="3108325"/>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3" name="Rectangle 11"/>
          <p:cNvSpPr>
            <a:spLocks noChangeArrowheads="1"/>
          </p:cNvSpPr>
          <p:nvPr/>
        </p:nvSpPr>
        <p:spPr bwMode="auto">
          <a:xfrm>
            <a:off x="0" y="1543050"/>
            <a:ext cx="9132888" cy="38100"/>
          </a:xfrm>
          <a:prstGeom prst="rect">
            <a:avLst/>
          </a:prstGeom>
          <a:solidFill>
            <a:srgbClr val="DC0081"/>
          </a:solidFill>
          <a:ln w="9525">
            <a:solidFill>
              <a:schemeClr val="accent1"/>
            </a:solidFill>
            <a:miter lim="800000"/>
            <a:headEnd/>
            <a:tailEnd/>
          </a:ln>
        </p:spPr>
        <p:txBody>
          <a:bodyPr wrap="none" anchor="ctr"/>
          <a:lstStyle/>
          <a:p>
            <a:endParaRPr lang="en-US"/>
          </a:p>
        </p:txBody>
      </p:sp>
      <p:graphicFrame>
        <p:nvGraphicFramePr>
          <p:cNvPr id="1034" name="Object 2"/>
          <p:cNvGraphicFramePr>
            <a:graphicFrameLocks noChangeAspect="1"/>
          </p:cNvGraphicFramePr>
          <p:nvPr/>
        </p:nvGraphicFramePr>
        <p:xfrm>
          <a:off x="0" y="0"/>
          <a:ext cx="1366838" cy="998538"/>
        </p:xfrm>
        <a:graphic>
          <a:graphicData uri="http://schemas.openxmlformats.org/presentationml/2006/ole">
            <mc:AlternateContent xmlns:mc="http://schemas.openxmlformats.org/markup-compatibility/2006">
              <mc:Choice xmlns:v="urn:schemas-microsoft-com:vml" Requires="v">
                <p:oleObj spid="_x0000_s1089" name="Photo Editor Photo" r:id="rId14" imgW="4409524" imgH="3219899" progId="MSPhotoEd.3">
                  <p:embed/>
                </p:oleObj>
              </mc:Choice>
              <mc:Fallback>
                <p:oleObj name="Photo Editor Photo" r:id="rId14" imgW="4409524" imgH="3219899" progId="MSPhotoEd.3">
                  <p:embed/>
                  <p:pic>
                    <p:nvPicPr>
                      <p:cNvPr id="0"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366838" cy="998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hf sldNum="0" hdr="0" dt="0"/>
  <p:txStyles>
    <p:titleStyle>
      <a:lvl1pPr algn="ctr" rtl="0" eaLnBrk="0" fontAlgn="base" hangingPunct="0">
        <a:spcBef>
          <a:spcPct val="0"/>
        </a:spcBef>
        <a:spcAft>
          <a:spcPct val="0"/>
        </a:spcAft>
        <a:defRPr sz="36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600">
          <a:solidFill>
            <a:schemeClr val="tx2"/>
          </a:solidFill>
          <a:latin typeface="Helvetica" charset="0"/>
          <a:ea typeface="ＭＳ Ｐゴシック" charset="-128"/>
          <a:cs typeface="ＭＳ Ｐゴシック" charset="-128"/>
        </a:defRPr>
      </a:lvl2pPr>
      <a:lvl3pPr algn="ctr" rtl="0" eaLnBrk="0" fontAlgn="base" hangingPunct="0">
        <a:spcBef>
          <a:spcPct val="0"/>
        </a:spcBef>
        <a:spcAft>
          <a:spcPct val="0"/>
        </a:spcAft>
        <a:defRPr sz="3600">
          <a:solidFill>
            <a:schemeClr val="tx2"/>
          </a:solidFill>
          <a:latin typeface="Helvetica" charset="0"/>
          <a:ea typeface="ＭＳ Ｐゴシック" charset="-128"/>
          <a:cs typeface="ＭＳ Ｐゴシック" charset="-128"/>
        </a:defRPr>
      </a:lvl3pPr>
      <a:lvl4pPr algn="ctr" rtl="0" eaLnBrk="0" fontAlgn="base" hangingPunct="0">
        <a:spcBef>
          <a:spcPct val="0"/>
        </a:spcBef>
        <a:spcAft>
          <a:spcPct val="0"/>
        </a:spcAft>
        <a:defRPr sz="3600">
          <a:solidFill>
            <a:schemeClr val="tx2"/>
          </a:solidFill>
          <a:latin typeface="Helvetica" charset="0"/>
          <a:ea typeface="ＭＳ Ｐゴシック" charset="-128"/>
          <a:cs typeface="ＭＳ Ｐゴシック" charset="-128"/>
        </a:defRPr>
      </a:lvl4pPr>
      <a:lvl5pPr algn="ctr" rtl="0" eaLnBrk="0" fontAlgn="base" hangingPunct="0">
        <a:spcBef>
          <a:spcPct val="0"/>
        </a:spcBef>
        <a:spcAft>
          <a:spcPct val="0"/>
        </a:spcAft>
        <a:defRPr sz="3600">
          <a:solidFill>
            <a:schemeClr val="tx2"/>
          </a:solidFill>
          <a:latin typeface="Helvetica" charset="0"/>
          <a:ea typeface="ＭＳ Ｐゴシック" charset="-128"/>
          <a:cs typeface="ＭＳ Ｐゴシック" charset="-128"/>
        </a:defRPr>
      </a:lvl5pPr>
      <a:lvl6pPr marL="457200" algn="ctr" rtl="0" eaLnBrk="0" fontAlgn="base" hangingPunct="0">
        <a:spcBef>
          <a:spcPct val="0"/>
        </a:spcBef>
        <a:spcAft>
          <a:spcPct val="0"/>
        </a:spcAft>
        <a:defRPr sz="3600">
          <a:solidFill>
            <a:schemeClr val="tx2"/>
          </a:solidFill>
          <a:latin typeface="Helvetica" charset="0"/>
        </a:defRPr>
      </a:lvl6pPr>
      <a:lvl7pPr marL="914400" algn="ctr" rtl="0" eaLnBrk="0" fontAlgn="base" hangingPunct="0">
        <a:spcBef>
          <a:spcPct val="0"/>
        </a:spcBef>
        <a:spcAft>
          <a:spcPct val="0"/>
        </a:spcAft>
        <a:defRPr sz="3600">
          <a:solidFill>
            <a:schemeClr val="tx2"/>
          </a:solidFill>
          <a:latin typeface="Helvetica" charset="0"/>
        </a:defRPr>
      </a:lvl7pPr>
      <a:lvl8pPr marL="1371600" algn="ctr" rtl="0" eaLnBrk="0" fontAlgn="base" hangingPunct="0">
        <a:spcBef>
          <a:spcPct val="0"/>
        </a:spcBef>
        <a:spcAft>
          <a:spcPct val="0"/>
        </a:spcAft>
        <a:defRPr sz="3600">
          <a:solidFill>
            <a:schemeClr val="tx2"/>
          </a:solidFill>
          <a:latin typeface="Helvetica" charset="0"/>
        </a:defRPr>
      </a:lvl8pPr>
      <a:lvl9pPr marL="1828800" algn="ctr" rtl="0" eaLnBrk="0" fontAlgn="base" hangingPunct="0">
        <a:spcBef>
          <a:spcPct val="0"/>
        </a:spcBef>
        <a:spcAft>
          <a:spcPct val="0"/>
        </a:spcAft>
        <a:defRPr sz="3600">
          <a:solidFill>
            <a:schemeClr val="tx2"/>
          </a:solidFill>
          <a:latin typeface="Helvetica" charset="0"/>
        </a:defRPr>
      </a:lvl9pPr>
    </p:titleStyle>
    <p:bodyStyle>
      <a:lvl1pPr marL="342900" indent="-342900" algn="l" rtl="0" eaLnBrk="0" fontAlgn="base" hangingPunct="0">
        <a:spcBef>
          <a:spcPct val="20000"/>
        </a:spcBef>
        <a:spcAft>
          <a:spcPct val="0"/>
        </a:spcAft>
        <a:buClr>
          <a:schemeClr val="tx1"/>
        </a:buClr>
        <a:buSzPct val="75000"/>
        <a:buFont typeface="Monotype Sorts" charset="0"/>
        <a:buChar char="l"/>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100000"/>
        <a:buChar char="»"/>
        <a:defRPr>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16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65000"/>
        <a:buFont typeface="Monotype Sorts" charset="0"/>
        <a:buChar char="l"/>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1600">
          <a:solidFill>
            <a:schemeClr val="tx1"/>
          </a:solidFill>
          <a:latin typeface="+mn-lt"/>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1600">
          <a:solidFill>
            <a:schemeClr val="tx1"/>
          </a:solidFill>
          <a:latin typeface="+mn-lt"/>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1600">
          <a:solidFill>
            <a:schemeClr val="tx1"/>
          </a:solidFill>
          <a:latin typeface="+mn-lt"/>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1600">
          <a:solidFill>
            <a:schemeClr val="tx1"/>
          </a:solidFill>
          <a:latin typeface="+mn-lt"/>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hyperlink" Target="http://www.ligo.caltech.edu/LA" TargetMode="External"/><Relationship Id="rId5" Type="http://schemas.openxmlformats.org/officeDocument/2006/relationships/hyperlink" Target="http://www.ligo.caltech.edu/LA/page/nsta-dec-2017" TargetMode="External"/><Relationship Id="rId6" Type="http://schemas.openxmlformats.org/officeDocument/2006/relationships/hyperlink" Target="mailto:wkatzman@ligo-la.caltech.edu"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hyperlink" Target="https://www.exploratorium.edu/snacks/peripheral-vision" TargetMode="External"/><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8.gi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hyperlink" Target="https://www.exploratorium.edu/sites/default/files/palace-C.jpg" TargetMode="External"/><Relationship Id="rId5" Type="http://schemas.openxmlformats.org/officeDocument/2006/relationships/hyperlink" Target="https://www.exploratorium.edu/sites/default/files/palace-Y.jpg" TargetMode="External"/><Relationship Id="rId6" Type="http://schemas.openxmlformats.org/officeDocument/2006/relationships/hyperlink" Target="https://www.exploratorium.edu/sites/default/files/palace-M.jpg" TargetMode="External"/><Relationship Id="rId7" Type="http://schemas.openxmlformats.org/officeDocument/2006/relationships/hyperlink" Target="https://www.exploratorium.edu/sites/default/files/palace-K.jpg" TargetMode="External"/><Relationship Id="rId8" Type="http://schemas.openxmlformats.org/officeDocument/2006/relationships/hyperlink" Target="https://www.exploratorium.edu/sites/default/files/palace.jpg"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erial_ligo5_300.jpg"/>
          <p:cNvPicPr>
            <a:picLocks noChangeAspect="1"/>
          </p:cNvPicPr>
          <p:nvPr/>
        </p:nvPicPr>
        <p:blipFill>
          <a:blip r:embed="rId3">
            <a:alphaModFix amt="20000"/>
            <a:extLst>
              <a:ext uri="{28A0092B-C50C-407E-A947-70E740481C1C}">
                <a14:useLocalDpi xmlns:a14="http://schemas.microsoft.com/office/drawing/2010/main"/>
              </a:ext>
            </a:extLst>
          </a:blip>
          <a:stretch>
            <a:fillRect/>
          </a:stretch>
        </p:blipFill>
        <p:spPr>
          <a:xfrm>
            <a:off x="0" y="-711200"/>
            <a:ext cx="12496800" cy="8331200"/>
          </a:xfrm>
          <a:prstGeom prst="rect">
            <a:avLst/>
          </a:prstGeom>
        </p:spPr>
      </p:pic>
      <p:sp>
        <p:nvSpPr>
          <p:cNvPr id="2" name="Title 1"/>
          <p:cNvSpPr>
            <a:spLocks noGrp="1"/>
          </p:cNvSpPr>
          <p:nvPr>
            <p:ph type="ctrTitle"/>
          </p:nvPr>
        </p:nvSpPr>
        <p:spPr>
          <a:xfrm>
            <a:off x="0" y="1132"/>
            <a:ext cx="9144000" cy="1470025"/>
          </a:xfrm>
        </p:spPr>
        <p:txBody>
          <a:bodyPr>
            <a:normAutofit/>
          </a:bodyPr>
          <a:lstStyle/>
          <a:p>
            <a:r>
              <a:rPr lang="en-US" sz="2700" i="1" dirty="0" smtClean="0"/>
              <a:t>Lights, Inquiry Action!</a:t>
            </a:r>
            <a:endParaRPr lang="en-US" sz="2700" i="1" dirty="0"/>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00200" y="5707860"/>
            <a:ext cx="1101725" cy="10810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smtClean="0"/>
              <a:t>Partially funded by the National Science Foundation</a:t>
            </a:r>
            <a:endParaRPr lang="en-US"/>
          </a:p>
        </p:txBody>
      </p:sp>
      <p:sp>
        <p:nvSpPr>
          <p:cNvPr id="5" name="TextBox 4"/>
          <p:cNvSpPr txBox="1"/>
          <p:nvPr/>
        </p:nvSpPr>
        <p:spPr>
          <a:xfrm>
            <a:off x="228600" y="3423227"/>
            <a:ext cx="7772400" cy="2308324"/>
          </a:xfrm>
          <a:prstGeom prst="rect">
            <a:avLst/>
          </a:prstGeom>
          <a:noFill/>
        </p:spPr>
        <p:txBody>
          <a:bodyPr wrap="square" rtlCol="0">
            <a:spAutoFit/>
          </a:bodyPr>
          <a:lstStyle/>
          <a:p>
            <a:r>
              <a:rPr lang="en-US" dirty="0" smtClean="0"/>
              <a:t>Every summer, the Exploratorium hosts a Teacher Institute</a:t>
            </a:r>
          </a:p>
          <a:p>
            <a:endParaRPr lang="en-US" dirty="0"/>
          </a:p>
          <a:p>
            <a:r>
              <a:rPr lang="en-US" dirty="0" smtClean="0"/>
              <a:t>A National Science Foundation Grant </a:t>
            </a:r>
          </a:p>
          <a:p>
            <a:r>
              <a:rPr lang="en-US" dirty="0" smtClean="0"/>
              <a:t>given to the Baton Rouge Area Foundation </a:t>
            </a:r>
          </a:p>
          <a:p>
            <a:r>
              <a:rPr lang="en-US" dirty="0" smtClean="0"/>
              <a:t>pays for 2 people from Louisiana to go to the Exploratorium for the Teacher Institute</a:t>
            </a:r>
            <a:endParaRPr lang="en-US" dirty="0"/>
          </a:p>
        </p:txBody>
      </p:sp>
      <p:sp>
        <p:nvSpPr>
          <p:cNvPr id="11" name="TextBox 10"/>
          <p:cNvSpPr txBox="1"/>
          <p:nvPr/>
        </p:nvSpPr>
        <p:spPr>
          <a:xfrm>
            <a:off x="228600" y="1676400"/>
            <a:ext cx="7620000" cy="1569660"/>
          </a:xfrm>
          <a:prstGeom prst="rect">
            <a:avLst/>
          </a:prstGeom>
          <a:noFill/>
        </p:spPr>
        <p:txBody>
          <a:bodyPr wrap="square" rtlCol="0">
            <a:spAutoFit/>
          </a:bodyPr>
          <a:lstStyle/>
          <a:p>
            <a:pPr algn="ctr"/>
            <a:r>
              <a:rPr lang="en-US" dirty="0" smtClean="0"/>
              <a:t>Sophie Crook,</a:t>
            </a:r>
          </a:p>
          <a:p>
            <a:pPr algn="ctr"/>
            <a:r>
              <a:rPr lang="en-US" dirty="0" smtClean="0"/>
              <a:t>Kassie </a:t>
            </a:r>
            <a:r>
              <a:rPr lang="en-US" dirty="0" err="1" smtClean="0"/>
              <a:t>Cusachs</a:t>
            </a:r>
            <a:endParaRPr lang="en-US" dirty="0" smtClean="0"/>
          </a:p>
          <a:p>
            <a:pPr algn="ctr"/>
            <a:r>
              <a:rPr lang="en-US" dirty="0" smtClean="0"/>
              <a:t>Eileen Hite</a:t>
            </a:r>
            <a:endParaRPr lang="en-US" dirty="0"/>
          </a:p>
          <a:p>
            <a:pPr algn="ctr"/>
            <a:r>
              <a:rPr lang="en-US" dirty="0" smtClean="0"/>
              <a:t>William Katzman</a:t>
            </a:r>
          </a:p>
        </p:txBody>
      </p:sp>
    </p:spTree>
    <p:extLst>
      <p:ext uri="{BB962C8B-B14F-4D97-AF65-F5344CB8AC3E}">
        <p14:creationId xmlns:p14="http://schemas.microsoft.com/office/powerpoint/2010/main" val="303504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erial_ligo5_300.jpg"/>
          <p:cNvPicPr>
            <a:picLocks noChangeAspect="1"/>
          </p:cNvPicPr>
          <p:nvPr/>
        </p:nvPicPr>
        <p:blipFill>
          <a:blip r:embed="rId3">
            <a:alphaModFix amt="20000"/>
            <a:extLst>
              <a:ext uri="{28A0092B-C50C-407E-A947-70E740481C1C}">
                <a14:useLocalDpi xmlns:a14="http://schemas.microsoft.com/office/drawing/2010/main"/>
              </a:ext>
            </a:extLst>
          </a:blip>
          <a:stretch>
            <a:fillRect/>
          </a:stretch>
        </p:blipFill>
        <p:spPr>
          <a:xfrm>
            <a:off x="0" y="-711200"/>
            <a:ext cx="12496800" cy="8331200"/>
          </a:xfrm>
          <a:prstGeom prst="rect">
            <a:avLst/>
          </a:prstGeom>
        </p:spPr>
      </p:pic>
      <p:sp>
        <p:nvSpPr>
          <p:cNvPr id="50177" name="Title 1"/>
          <p:cNvSpPr>
            <a:spLocks noGrp="1"/>
          </p:cNvSpPr>
          <p:nvPr>
            <p:ph type="title"/>
          </p:nvPr>
        </p:nvSpPr>
        <p:spPr/>
        <p:txBody>
          <a:bodyPr/>
          <a:lstStyle/>
          <a:p>
            <a:r>
              <a:rPr lang="en-US" dirty="0">
                <a:latin typeface="Helvetica" charset="0"/>
                <a:ea typeface="ＭＳ Ｐゴシック" charset="0"/>
                <a:cs typeface="ＭＳ Ｐゴシック" charset="0"/>
              </a:rPr>
              <a:t>LIGO SEC</a:t>
            </a:r>
            <a:br>
              <a:rPr lang="en-US" dirty="0">
                <a:latin typeface="Helvetica" charset="0"/>
                <a:ea typeface="ＭＳ Ｐゴシック" charset="0"/>
                <a:cs typeface="ＭＳ Ｐゴシック" charset="0"/>
              </a:rPr>
            </a:br>
            <a:r>
              <a:rPr lang="en-US" dirty="0">
                <a:latin typeface="Helvetica" charset="0"/>
                <a:ea typeface="ＭＳ Ｐゴシック" charset="0"/>
                <a:cs typeface="ＭＳ Ｐゴシック" charset="0"/>
              </a:rPr>
              <a:t>Contact Information</a:t>
            </a:r>
          </a:p>
        </p:txBody>
      </p:sp>
      <p:sp>
        <p:nvSpPr>
          <p:cNvPr id="50178" name="Content Placeholder 2"/>
          <p:cNvSpPr>
            <a:spLocks noGrp="1"/>
          </p:cNvSpPr>
          <p:nvPr>
            <p:ph idx="1"/>
          </p:nvPr>
        </p:nvSpPr>
        <p:spPr>
          <a:xfrm>
            <a:off x="685800" y="1524000"/>
            <a:ext cx="8153400" cy="5105400"/>
          </a:xfrm>
        </p:spPr>
        <p:txBody>
          <a:bodyPr/>
          <a:lstStyle/>
          <a:p>
            <a:r>
              <a:rPr lang="en-US" u="sng" dirty="0" smtClean="0">
                <a:latin typeface="Helvetica" charset="0"/>
                <a:ea typeface="ＭＳ Ｐゴシック" charset="0"/>
                <a:cs typeface="ＭＳ Ｐゴシック" charset="0"/>
                <a:hlinkClick r:id="rId4"/>
              </a:rPr>
              <a:t>www.ligo.caltech.edu/</a:t>
            </a:r>
            <a:r>
              <a:rPr lang="en-US" dirty="0" smtClean="0">
                <a:latin typeface="Helvetica" charset="0"/>
                <a:ea typeface="ＭＳ Ｐゴシック" charset="0"/>
                <a:cs typeface="ＭＳ Ｐゴシック" charset="0"/>
                <a:hlinkClick r:id="rId4"/>
              </a:rPr>
              <a:t>LA</a:t>
            </a:r>
            <a:r>
              <a:rPr lang="en-US" dirty="0" smtClean="0">
                <a:latin typeface="Helvetica" charset="0"/>
                <a:ea typeface="ＭＳ Ｐゴシック" charset="0"/>
                <a:cs typeface="ＭＳ Ｐゴシック" charset="0"/>
              </a:rPr>
              <a:t> </a:t>
            </a:r>
            <a:endParaRPr lang="en-US" dirty="0" smtClean="0">
              <a:latin typeface="Helvetica" charset="0"/>
              <a:ea typeface="ＭＳ Ｐゴシック" charset="0"/>
              <a:cs typeface="ＭＳ Ｐゴシック" charset="0"/>
            </a:endParaRPr>
          </a:p>
          <a:p>
            <a:endParaRPr lang="en-US" dirty="0" smtClean="0">
              <a:latin typeface="Helvetica" charset="0"/>
              <a:ea typeface="ＭＳ Ｐゴシック" charset="0"/>
              <a:cs typeface="ＭＳ Ｐゴシック" charset="0"/>
            </a:endParaRPr>
          </a:p>
          <a:p>
            <a:r>
              <a:rPr lang="en-US" dirty="0" smtClean="0">
                <a:latin typeface="Helvetica" charset="0"/>
                <a:ea typeface="ＭＳ Ｐゴシック" charset="0"/>
                <a:cs typeface="ＭＳ Ｐゴシック" charset="0"/>
                <a:hlinkClick r:id="rId5"/>
              </a:rPr>
              <a:t>www.ligo.caltech.edu/LA/page/</a:t>
            </a:r>
            <a:r>
              <a:rPr lang="en-US" dirty="0" smtClean="0">
                <a:latin typeface="Helvetica" charset="0"/>
                <a:ea typeface="ＭＳ Ｐゴシック" charset="0"/>
                <a:cs typeface="ＭＳ Ｐゴシック" charset="0"/>
                <a:hlinkClick r:id="rId5"/>
              </a:rPr>
              <a:t>nsta-dec-2017</a:t>
            </a:r>
            <a:r>
              <a:rPr lang="en-US" dirty="0" smtClean="0">
                <a:latin typeface="Helvetica" charset="0"/>
                <a:ea typeface="ＭＳ Ｐゴシック" charset="0"/>
                <a:cs typeface="ＭＳ Ｐゴシック" charset="0"/>
              </a:rPr>
              <a:t> </a:t>
            </a:r>
          </a:p>
          <a:p>
            <a:endParaRPr lang="en-US" dirty="0">
              <a:latin typeface="Helvetica" charset="0"/>
              <a:ea typeface="ＭＳ Ｐゴシック" charset="0"/>
              <a:cs typeface="ＭＳ Ｐゴシック" charset="0"/>
            </a:endParaRPr>
          </a:p>
          <a:p>
            <a:r>
              <a:rPr lang="en-US" dirty="0">
                <a:latin typeface="Helvetica" charset="0"/>
                <a:ea typeface="ＭＳ Ｐゴシック" charset="0"/>
                <a:cs typeface="ＭＳ Ｐゴシック" charset="0"/>
                <a:hlinkClick r:id="rId6"/>
              </a:rPr>
              <a:t>wkatzman@ligo-la.caltech.edu</a:t>
            </a:r>
            <a:r>
              <a:rPr lang="en-US" dirty="0">
                <a:latin typeface="Helvetica" charset="0"/>
                <a:ea typeface="ＭＳ Ｐゴシック" charset="0"/>
                <a:cs typeface="ＭＳ Ｐゴシック" charset="0"/>
              </a:rPr>
              <a:t> (my email)</a:t>
            </a:r>
          </a:p>
          <a:p>
            <a:endParaRPr lang="en-US" dirty="0">
              <a:latin typeface="Helvetica" charset="0"/>
              <a:ea typeface="ＭＳ Ｐゴシック" charset="0"/>
              <a:cs typeface="ＭＳ Ｐゴシック" charset="0"/>
            </a:endParaRPr>
          </a:p>
          <a:p>
            <a:pPr>
              <a:buFont typeface="Monotype Sorts" charset="0"/>
              <a:buNone/>
            </a:pPr>
            <a:r>
              <a:rPr lang="en-US" dirty="0">
                <a:latin typeface="Helvetica" charset="0"/>
                <a:ea typeface="ＭＳ Ｐゴシック" charset="0"/>
                <a:cs typeface="ＭＳ Ｐゴシック" charset="0"/>
              </a:rPr>
              <a:t>  </a:t>
            </a:r>
          </a:p>
          <a:p>
            <a:endParaRPr lang="en-US" dirty="0">
              <a:latin typeface="Helvetica" charset="0"/>
              <a:ea typeface="ＭＳ Ｐゴシック" charset="0"/>
              <a:cs typeface="ＭＳ Ｐゴシック" charset="0"/>
            </a:endParaRPr>
          </a:p>
          <a:p>
            <a:endParaRPr lang="en-US" dirty="0">
              <a:latin typeface="Helvetica" charset="0"/>
              <a:ea typeface="ＭＳ Ｐゴシック" charset="0"/>
              <a:cs typeface="ＭＳ Ｐゴシック" charset="0"/>
            </a:endParaRPr>
          </a:p>
          <a:p>
            <a:endParaRPr lang="en-US" dirty="0">
              <a:latin typeface="Helvetica" charset="0"/>
              <a:ea typeface="ＭＳ Ｐゴシック" charset="0"/>
              <a:cs typeface="ＭＳ Ｐゴシック" charset="0"/>
            </a:endParaRPr>
          </a:p>
          <a:p>
            <a:endParaRPr lang="en-US" dirty="0">
              <a:latin typeface="Helvetica" charset="0"/>
              <a:ea typeface="ＭＳ Ｐゴシック" charset="0"/>
              <a:cs typeface="ＭＳ Ｐゴシック" charset="0"/>
            </a:endParaRPr>
          </a:p>
        </p:txBody>
      </p:sp>
      <p:sp>
        <p:nvSpPr>
          <p:cNvPr id="2" name="Footer Placeholder 1"/>
          <p:cNvSpPr>
            <a:spLocks noGrp="1"/>
          </p:cNvSpPr>
          <p:nvPr>
            <p:ph type="ftr" sz="quarter" idx="11"/>
          </p:nvPr>
        </p:nvSpPr>
        <p:spPr/>
        <p:txBody>
          <a:bodyPr/>
          <a:lstStyle/>
          <a:p>
            <a:pPr>
              <a:defRPr/>
            </a:pPr>
            <a:r>
              <a:rPr lang="en-US" smtClean="0"/>
              <a:t>Partially funded by the National Science Foundation</a:t>
            </a:r>
            <a:endParaRPr lang="en-US"/>
          </a:p>
        </p:txBody>
      </p:sp>
    </p:spTree>
    <p:extLst>
      <p:ext uri="{BB962C8B-B14F-4D97-AF65-F5344CB8AC3E}">
        <p14:creationId xmlns:p14="http://schemas.microsoft.com/office/powerpoint/2010/main" val="1116672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erial_ligo5_300.jpg"/>
          <p:cNvPicPr>
            <a:picLocks noChangeAspect="1"/>
          </p:cNvPicPr>
          <p:nvPr/>
        </p:nvPicPr>
        <p:blipFill>
          <a:blip r:embed="rId3">
            <a:alphaModFix amt="20000"/>
            <a:extLst>
              <a:ext uri="{28A0092B-C50C-407E-A947-70E740481C1C}">
                <a14:useLocalDpi xmlns:a14="http://schemas.microsoft.com/office/drawing/2010/main"/>
              </a:ext>
            </a:extLst>
          </a:blip>
          <a:stretch>
            <a:fillRect/>
          </a:stretch>
        </p:blipFill>
        <p:spPr>
          <a:xfrm>
            <a:off x="0" y="-711200"/>
            <a:ext cx="12496800" cy="8331200"/>
          </a:xfrm>
          <a:prstGeom prst="rect">
            <a:avLst/>
          </a:prstGeom>
        </p:spPr>
      </p:pic>
      <p:sp>
        <p:nvSpPr>
          <p:cNvPr id="2" name="Title 1"/>
          <p:cNvSpPr>
            <a:spLocks noGrp="1"/>
          </p:cNvSpPr>
          <p:nvPr>
            <p:ph type="ctrTitle"/>
          </p:nvPr>
        </p:nvSpPr>
        <p:spPr>
          <a:xfrm>
            <a:off x="0" y="1132"/>
            <a:ext cx="9144000" cy="1470025"/>
          </a:xfrm>
        </p:spPr>
        <p:txBody>
          <a:bodyPr>
            <a:normAutofit/>
          </a:bodyPr>
          <a:lstStyle/>
          <a:p>
            <a:r>
              <a:rPr lang="en-US" sz="2700" i="1" dirty="0" smtClean="0"/>
              <a:t>Lights, Inquiry Action!</a:t>
            </a:r>
            <a:endParaRPr lang="en-US" sz="2700" i="1" dirty="0"/>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00200" y="5707860"/>
            <a:ext cx="1101725" cy="10810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smtClean="0"/>
              <a:t>Partially funded by the National Science Foundation</a:t>
            </a:r>
            <a:endParaRPr lang="en-US"/>
          </a:p>
        </p:txBody>
      </p:sp>
      <p:sp>
        <p:nvSpPr>
          <p:cNvPr id="5" name="TextBox 4"/>
          <p:cNvSpPr txBox="1"/>
          <p:nvPr/>
        </p:nvSpPr>
        <p:spPr>
          <a:xfrm>
            <a:off x="533400" y="1905000"/>
            <a:ext cx="7772400" cy="2677656"/>
          </a:xfrm>
          <a:prstGeom prst="rect">
            <a:avLst/>
          </a:prstGeom>
          <a:noFill/>
        </p:spPr>
        <p:txBody>
          <a:bodyPr wrap="square" rtlCol="0">
            <a:spAutoFit/>
          </a:bodyPr>
          <a:lstStyle/>
          <a:p>
            <a:r>
              <a:rPr lang="en-US" dirty="0" smtClean="0"/>
              <a:t>Agenda:</a:t>
            </a:r>
          </a:p>
          <a:p>
            <a:r>
              <a:rPr lang="en-US" dirty="0"/>
              <a:t>	</a:t>
            </a:r>
            <a:r>
              <a:rPr lang="en-US" dirty="0" smtClean="0"/>
              <a:t>Peripheral Vision</a:t>
            </a:r>
          </a:p>
          <a:p>
            <a:r>
              <a:rPr lang="en-US" dirty="0"/>
              <a:t>	</a:t>
            </a:r>
            <a:r>
              <a:rPr lang="en-US" dirty="0" smtClean="0"/>
              <a:t>After Image / Bird in a Cage</a:t>
            </a:r>
          </a:p>
          <a:p>
            <a:r>
              <a:rPr lang="en-US" dirty="0"/>
              <a:t>	</a:t>
            </a:r>
            <a:r>
              <a:rPr lang="en-US" dirty="0" smtClean="0"/>
              <a:t>Pigment Circles (subtractive colors)</a:t>
            </a:r>
          </a:p>
          <a:p>
            <a:r>
              <a:rPr lang="en-US" dirty="0"/>
              <a:t>	</a:t>
            </a:r>
            <a:r>
              <a:rPr lang="en-US" dirty="0" smtClean="0"/>
              <a:t>Three Little Pigments</a:t>
            </a:r>
          </a:p>
          <a:p>
            <a:r>
              <a:rPr lang="en-US" dirty="0" smtClean="0"/>
              <a:t>	Cheshire Cat</a:t>
            </a:r>
          </a:p>
          <a:p>
            <a:endParaRPr lang="en-US" dirty="0" smtClean="0"/>
          </a:p>
        </p:txBody>
      </p:sp>
    </p:spTree>
    <p:extLst>
      <p:ext uri="{BB962C8B-B14F-4D97-AF65-F5344CB8AC3E}">
        <p14:creationId xmlns:p14="http://schemas.microsoft.com/office/powerpoint/2010/main" val="1272851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erial_ligo5_300.jpg"/>
          <p:cNvPicPr>
            <a:picLocks noChangeAspect="1"/>
          </p:cNvPicPr>
          <p:nvPr/>
        </p:nvPicPr>
        <p:blipFill>
          <a:blip r:embed="rId3">
            <a:alphaModFix amt="20000"/>
            <a:extLst>
              <a:ext uri="{28A0092B-C50C-407E-A947-70E740481C1C}">
                <a14:useLocalDpi xmlns:a14="http://schemas.microsoft.com/office/drawing/2010/main"/>
              </a:ext>
            </a:extLst>
          </a:blip>
          <a:stretch>
            <a:fillRect/>
          </a:stretch>
        </p:blipFill>
        <p:spPr>
          <a:xfrm>
            <a:off x="0" y="-711200"/>
            <a:ext cx="12496800" cy="8331200"/>
          </a:xfrm>
          <a:prstGeom prst="rect">
            <a:avLst/>
          </a:prstGeom>
        </p:spPr>
      </p:pic>
      <p:sp>
        <p:nvSpPr>
          <p:cNvPr id="2" name="Title 1"/>
          <p:cNvSpPr>
            <a:spLocks noGrp="1"/>
          </p:cNvSpPr>
          <p:nvPr>
            <p:ph type="ctrTitle"/>
          </p:nvPr>
        </p:nvSpPr>
        <p:spPr>
          <a:xfrm>
            <a:off x="0" y="1132"/>
            <a:ext cx="9144000" cy="1470025"/>
          </a:xfrm>
        </p:spPr>
        <p:txBody>
          <a:bodyPr>
            <a:normAutofit/>
          </a:bodyPr>
          <a:lstStyle/>
          <a:p>
            <a:r>
              <a:rPr lang="en-US" sz="2700" i="1" dirty="0" smtClean="0"/>
              <a:t>Lights, Inquiry Action!</a:t>
            </a:r>
            <a:endParaRPr lang="en-US" sz="2700" i="1" dirty="0"/>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00200" y="5707860"/>
            <a:ext cx="1101725" cy="10810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smtClean="0"/>
              <a:t>Partially funded by the National Science Foundation</a:t>
            </a:r>
            <a:endParaRPr lang="en-US"/>
          </a:p>
        </p:txBody>
      </p:sp>
      <p:sp>
        <p:nvSpPr>
          <p:cNvPr id="5" name="TextBox 4"/>
          <p:cNvSpPr txBox="1"/>
          <p:nvPr/>
        </p:nvSpPr>
        <p:spPr>
          <a:xfrm>
            <a:off x="152400" y="1905000"/>
            <a:ext cx="8991600" cy="3785652"/>
          </a:xfrm>
          <a:prstGeom prst="rect">
            <a:avLst/>
          </a:prstGeom>
          <a:noFill/>
        </p:spPr>
        <p:txBody>
          <a:bodyPr wrap="square" rtlCol="0">
            <a:spAutoFit/>
          </a:bodyPr>
          <a:lstStyle/>
          <a:p>
            <a:r>
              <a:rPr lang="en-US" dirty="0"/>
              <a:t>Peripheral Vision:  </a:t>
            </a:r>
            <a:r>
              <a:rPr lang="en-US" sz="1800" dirty="0"/>
              <a:t>https://</a:t>
            </a:r>
            <a:r>
              <a:rPr lang="en-US" sz="1800" dirty="0" err="1"/>
              <a:t>www.exploratorium.edu</a:t>
            </a:r>
            <a:r>
              <a:rPr lang="en-US" sz="1800" dirty="0"/>
              <a:t>/snacks/peripheral-vision</a:t>
            </a:r>
            <a:endParaRPr lang="en-US" sz="1800" dirty="0" smtClean="0"/>
          </a:p>
          <a:p>
            <a:endParaRPr lang="en-US" dirty="0" smtClean="0"/>
          </a:p>
          <a:p>
            <a:r>
              <a:rPr lang="en-US" dirty="0" smtClean="0"/>
              <a:t>Bird in </a:t>
            </a:r>
            <a:r>
              <a:rPr lang="en-US" dirty="0"/>
              <a:t>a Cage: </a:t>
            </a:r>
            <a:r>
              <a:rPr lang="en-US" sz="1800" dirty="0"/>
              <a:t>https://</a:t>
            </a:r>
            <a:r>
              <a:rPr lang="en-US" sz="1800" dirty="0" err="1"/>
              <a:t>www.exploratorium.edu</a:t>
            </a:r>
            <a:r>
              <a:rPr lang="en-US" sz="1800" dirty="0"/>
              <a:t>/snacks/bird-in-cage</a:t>
            </a:r>
            <a:endParaRPr lang="en-US" sz="1800" dirty="0" smtClean="0"/>
          </a:p>
          <a:p>
            <a:r>
              <a:rPr lang="en-US" dirty="0"/>
              <a:t>	</a:t>
            </a:r>
            <a:endParaRPr lang="en-US" dirty="0" smtClean="0"/>
          </a:p>
          <a:p>
            <a:r>
              <a:rPr lang="en-US" dirty="0" smtClean="0"/>
              <a:t>Pigment Circles (subtractive colors)</a:t>
            </a:r>
          </a:p>
          <a:p>
            <a:endParaRPr lang="en-US" dirty="0" smtClean="0"/>
          </a:p>
          <a:p>
            <a:r>
              <a:rPr lang="en-US" dirty="0" smtClean="0"/>
              <a:t>Three Little Pigments</a:t>
            </a:r>
            <a:r>
              <a:rPr lang="en-US" dirty="0"/>
              <a:t>: </a:t>
            </a:r>
            <a:r>
              <a:rPr lang="en-US" sz="1800" dirty="0"/>
              <a:t>https://</a:t>
            </a:r>
            <a:r>
              <a:rPr lang="en-US" sz="1800" dirty="0" err="1"/>
              <a:t>www.exploratorium.edu</a:t>
            </a:r>
            <a:r>
              <a:rPr lang="en-US" sz="1800" dirty="0"/>
              <a:t>/snacks/three-little-pigments</a:t>
            </a:r>
            <a:endParaRPr lang="en-US" sz="1800" dirty="0" smtClean="0"/>
          </a:p>
          <a:p>
            <a:r>
              <a:rPr lang="en-US" dirty="0" smtClean="0"/>
              <a:t>	</a:t>
            </a:r>
          </a:p>
          <a:p>
            <a:r>
              <a:rPr lang="en-US" dirty="0"/>
              <a:t>Cheshire Cat: </a:t>
            </a:r>
            <a:r>
              <a:rPr lang="en-US" sz="1800" dirty="0"/>
              <a:t>https://</a:t>
            </a:r>
            <a:r>
              <a:rPr lang="en-US" sz="1800" dirty="0" err="1"/>
              <a:t>www.exploratorium.edu</a:t>
            </a:r>
            <a:r>
              <a:rPr lang="en-US" sz="1800" dirty="0"/>
              <a:t>/snacks/</a:t>
            </a:r>
            <a:r>
              <a:rPr lang="en-US" sz="1800" dirty="0" err="1"/>
              <a:t>cheshire</a:t>
            </a:r>
            <a:r>
              <a:rPr lang="en-US" sz="1800" dirty="0"/>
              <a:t>-cat</a:t>
            </a:r>
            <a:endParaRPr lang="en-US" sz="1800" dirty="0" smtClean="0"/>
          </a:p>
          <a:p>
            <a:endParaRPr lang="en-US" sz="1800" dirty="0" smtClean="0"/>
          </a:p>
        </p:txBody>
      </p:sp>
    </p:spTree>
    <p:extLst>
      <p:ext uri="{BB962C8B-B14F-4D97-AF65-F5344CB8AC3E}">
        <p14:creationId xmlns:p14="http://schemas.microsoft.com/office/powerpoint/2010/main" val="1078255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erial_ligo5_300.jpg"/>
          <p:cNvPicPr>
            <a:picLocks noChangeAspect="1"/>
          </p:cNvPicPr>
          <p:nvPr/>
        </p:nvPicPr>
        <p:blipFill>
          <a:blip r:embed="rId3">
            <a:alphaModFix amt="20000"/>
            <a:extLst>
              <a:ext uri="{28A0092B-C50C-407E-A947-70E740481C1C}">
                <a14:useLocalDpi xmlns:a14="http://schemas.microsoft.com/office/drawing/2010/main"/>
              </a:ext>
            </a:extLst>
          </a:blip>
          <a:stretch>
            <a:fillRect/>
          </a:stretch>
        </p:blipFill>
        <p:spPr>
          <a:xfrm>
            <a:off x="0" y="-711200"/>
            <a:ext cx="12496800" cy="8331200"/>
          </a:xfrm>
          <a:prstGeom prst="rect">
            <a:avLst/>
          </a:prstGeom>
        </p:spPr>
      </p:pic>
      <p:sp>
        <p:nvSpPr>
          <p:cNvPr id="2" name="Title 1"/>
          <p:cNvSpPr>
            <a:spLocks noGrp="1"/>
          </p:cNvSpPr>
          <p:nvPr>
            <p:ph type="ctrTitle"/>
          </p:nvPr>
        </p:nvSpPr>
        <p:spPr>
          <a:xfrm>
            <a:off x="0" y="1132"/>
            <a:ext cx="9144000" cy="1470025"/>
          </a:xfrm>
        </p:spPr>
        <p:txBody>
          <a:bodyPr>
            <a:normAutofit/>
          </a:bodyPr>
          <a:lstStyle/>
          <a:p>
            <a:r>
              <a:rPr lang="en-US" sz="2700" i="1" dirty="0" smtClean="0"/>
              <a:t>Lights, Inquiry Action!</a:t>
            </a:r>
            <a:endParaRPr lang="en-US" sz="2700" i="1" dirty="0"/>
          </a:p>
        </p:txBody>
      </p:sp>
      <p:sp>
        <p:nvSpPr>
          <p:cNvPr id="3" name="Footer Placeholder 2"/>
          <p:cNvSpPr>
            <a:spLocks noGrp="1"/>
          </p:cNvSpPr>
          <p:nvPr>
            <p:ph type="ftr" sz="quarter" idx="11"/>
          </p:nvPr>
        </p:nvSpPr>
        <p:spPr>
          <a:xfrm>
            <a:off x="1710568" y="6195540"/>
            <a:ext cx="2895600" cy="457200"/>
          </a:xfrm>
        </p:spPr>
        <p:txBody>
          <a:bodyPr/>
          <a:lstStyle/>
          <a:p>
            <a:pPr>
              <a:defRPr/>
            </a:pPr>
            <a:endParaRPr lang="en-US" dirty="0"/>
          </a:p>
        </p:txBody>
      </p:sp>
      <p:sp>
        <p:nvSpPr>
          <p:cNvPr id="5" name="TextBox 4"/>
          <p:cNvSpPr txBox="1"/>
          <p:nvPr/>
        </p:nvSpPr>
        <p:spPr>
          <a:xfrm>
            <a:off x="0" y="1752183"/>
            <a:ext cx="8001000" cy="1200329"/>
          </a:xfrm>
          <a:prstGeom prst="rect">
            <a:avLst/>
          </a:prstGeom>
          <a:noFill/>
        </p:spPr>
        <p:txBody>
          <a:bodyPr wrap="square" rtlCol="0">
            <a:spAutoFit/>
          </a:bodyPr>
          <a:lstStyle/>
          <a:p>
            <a:r>
              <a:rPr lang="en-US" u="sng" dirty="0">
                <a:hlinkClick r:id="rId4"/>
              </a:rPr>
              <a:t>https://www.exploratorium.edu/snacks/peripheral-vision</a:t>
            </a:r>
            <a:r>
              <a:rPr lang="en-US" dirty="0"/>
              <a:t> </a:t>
            </a:r>
            <a:endParaRPr lang="en-US" dirty="0" smtClean="0"/>
          </a:p>
          <a:p>
            <a:endParaRPr lang="en-US" dirty="0">
              <a:effectLst/>
            </a:endParaRPr>
          </a:p>
          <a:p>
            <a:endParaRPr lang="en-US" dirty="0">
              <a:effectLst/>
            </a:endParaRPr>
          </a:p>
        </p:txBody>
      </p:sp>
      <p:pic>
        <p:nvPicPr>
          <p:cNvPr id="73730" name="Picture 2" descr="https://lh5.googleusercontent.com/U-P2UKSYOQBgsOdSIfqyktliEavV1U8E_uZ7JXhGwYOMnV9wpRFYpu1zTlM96UZLLMX48fSR5f79ewPiZz3_5VX0GpjMgDpgau9YavpcObXNQRDhKF2sC5q-GUBd-ROkwgc6kYX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3516" y="3062037"/>
            <a:ext cx="4720639" cy="41381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402541"/>
            <a:ext cx="7924800" cy="461665"/>
          </a:xfrm>
          <a:prstGeom prst="rect">
            <a:avLst/>
          </a:prstGeom>
        </p:spPr>
        <p:txBody>
          <a:bodyPr wrap="square">
            <a:spAutoFit/>
          </a:bodyPr>
          <a:lstStyle/>
          <a:p>
            <a:r>
              <a:rPr lang="en-US" dirty="0"/>
              <a:t>https://</a:t>
            </a:r>
            <a:r>
              <a:rPr lang="en-US" dirty="0" err="1"/>
              <a:t>www.exploratorium.edu</a:t>
            </a:r>
            <a:r>
              <a:rPr lang="en-US" dirty="0"/>
              <a:t>/snacks/peripheral-vision</a:t>
            </a:r>
          </a:p>
        </p:txBody>
      </p:sp>
    </p:spTree>
    <p:extLst>
      <p:ext uri="{BB962C8B-B14F-4D97-AF65-F5344CB8AC3E}">
        <p14:creationId xmlns:p14="http://schemas.microsoft.com/office/powerpoint/2010/main" val="1759805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erial_ligo5_300.jpg"/>
          <p:cNvPicPr>
            <a:picLocks noChangeAspect="1"/>
          </p:cNvPicPr>
          <p:nvPr/>
        </p:nvPicPr>
        <p:blipFill>
          <a:blip r:embed="rId3">
            <a:alphaModFix amt="20000"/>
            <a:extLst>
              <a:ext uri="{28A0092B-C50C-407E-A947-70E740481C1C}">
                <a14:useLocalDpi xmlns:a14="http://schemas.microsoft.com/office/drawing/2010/main"/>
              </a:ext>
            </a:extLst>
          </a:blip>
          <a:stretch>
            <a:fillRect/>
          </a:stretch>
        </p:blipFill>
        <p:spPr>
          <a:xfrm>
            <a:off x="0" y="-711200"/>
            <a:ext cx="12496800" cy="8331200"/>
          </a:xfrm>
          <a:prstGeom prst="rect">
            <a:avLst/>
          </a:prstGeom>
        </p:spPr>
      </p:pic>
      <p:sp>
        <p:nvSpPr>
          <p:cNvPr id="2" name="Title 1"/>
          <p:cNvSpPr>
            <a:spLocks noGrp="1"/>
          </p:cNvSpPr>
          <p:nvPr>
            <p:ph type="ctrTitle"/>
          </p:nvPr>
        </p:nvSpPr>
        <p:spPr>
          <a:xfrm>
            <a:off x="0" y="1132"/>
            <a:ext cx="9144000" cy="1470025"/>
          </a:xfrm>
        </p:spPr>
        <p:txBody>
          <a:bodyPr>
            <a:normAutofit/>
          </a:bodyPr>
          <a:lstStyle/>
          <a:p>
            <a:r>
              <a:rPr lang="en-US" sz="2700" i="1" dirty="0" smtClean="0"/>
              <a:t>Lights, Inquiry Action!</a:t>
            </a:r>
            <a:br>
              <a:rPr lang="en-US" sz="2700" i="1" dirty="0" smtClean="0"/>
            </a:br>
            <a:r>
              <a:rPr lang="en-US" sz="2700" i="1" dirty="0" smtClean="0"/>
              <a:t>Three Little Pigments</a:t>
            </a:r>
            <a:endParaRPr lang="en-US" sz="2700" i="1" dirty="0"/>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00200" y="5707860"/>
            <a:ext cx="1101725" cy="10810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smtClean="0"/>
              <a:t>Partially funded by the National Science Foundation</a:t>
            </a:r>
            <a:endParaRPr lang="en-US"/>
          </a:p>
        </p:txBody>
      </p:sp>
      <p:pic>
        <p:nvPicPr>
          <p:cNvPr id="74754" name="Picture 2" descr="https://lh6.googleusercontent.com/VWYoLpeIZcaWikCWaw0hImyBpamBCTwzcIc9skqsBQv3_Tybo3SLAvMCxIVpvMrqRGF-S-A4mIZgsFGjEdXBiTyua-XWaDnG_5Z4WmmdnkjlEljrtGfgPho4ZxUVBqGCqbJgu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047651"/>
            <a:ext cx="265747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74758" name="Picture 6" descr="https://lh3.googleusercontent.com/hu4oHsllJoGvbQ_5cywwwTuBtQyWM2YmAI0tZz3XkvbFQRCDZu4_QeZJKhil364SPTp2dB1JqAmyB5ATxPv7UukuggYVgX9EQ8-k8iAnqJW1jxbPuQTdW8Kz35XlHahrgV1ub2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7112" y="1990500"/>
            <a:ext cx="2771775" cy="26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783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erial_ligo5_300.jpg"/>
          <p:cNvPicPr>
            <a:picLocks noChangeAspect="1"/>
          </p:cNvPicPr>
          <p:nvPr/>
        </p:nvPicPr>
        <p:blipFill>
          <a:blip r:embed="rId3">
            <a:alphaModFix amt="20000"/>
            <a:extLst>
              <a:ext uri="{28A0092B-C50C-407E-A947-70E740481C1C}">
                <a14:useLocalDpi xmlns:a14="http://schemas.microsoft.com/office/drawing/2010/main"/>
              </a:ext>
            </a:extLst>
          </a:blip>
          <a:stretch>
            <a:fillRect/>
          </a:stretch>
        </p:blipFill>
        <p:spPr>
          <a:xfrm>
            <a:off x="0" y="-711200"/>
            <a:ext cx="12496800" cy="8331200"/>
          </a:xfrm>
          <a:prstGeom prst="rect">
            <a:avLst/>
          </a:prstGeom>
        </p:spPr>
      </p:pic>
      <p:sp>
        <p:nvSpPr>
          <p:cNvPr id="50177" name="Title 1"/>
          <p:cNvSpPr>
            <a:spLocks noGrp="1"/>
          </p:cNvSpPr>
          <p:nvPr>
            <p:ph type="title"/>
          </p:nvPr>
        </p:nvSpPr>
        <p:spPr/>
        <p:txBody>
          <a:bodyPr/>
          <a:lstStyle/>
          <a:p>
            <a:r>
              <a:rPr lang="en-US" i="1" dirty="0"/>
              <a:t>Lights, Inquiry Action!</a:t>
            </a:r>
            <a:endParaRPr lang="en-US" dirty="0">
              <a:latin typeface="Helvetica" charset="0"/>
              <a:ea typeface="ＭＳ Ｐゴシック" charset="0"/>
              <a:cs typeface="ＭＳ Ｐゴシック" charset="0"/>
            </a:endParaRPr>
          </a:p>
        </p:txBody>
      </p:sp>
      <p:sp>
        <p:nvSpPr>
          <p:cNvPr id="50178" name="Content Placeholder 2"/>
          <p:cNvSpPr>
            <a:spLocks noGrp="1"/>
          </p:cNvSpPr>
          <p:nvPr>
            <p:ph idx="1"/>
          </p:nvPr>
        </p:nvSpPr>
        <p:spPr>
          <a:xfrm>
            <a:off x="685800" y="1524000"/>
            <a:ext cx="8153400" cy="5105400"/>
          </a:xfrm>
        </p:spPr>
        <p:txBody>
          <a:bodyPr/>
          <a:lstStyle/>
          <a:p>
            <a:endParaRPr lang="en-US" dirty="0">
              <a:latin typeface="Helvetica" charset="0"/>
              <a:ea typeface="ＭＳ Ｐゴシック" charset="0"/>
              <a:cs typeface="ＭＳ Ｐゴシック" charset="0"/>
            </a:endParaRPr>
          </a:p>
          <a:p>
            <a:pPr>
              <a:buFont typeface="Monotype Sorts" charset="0"/>
              <a:buNone/>
            </a:pPr>
            <a:r>
              <a:rPr lang="en-US" dirty="0">
                <a:latin typeface="Helvetica" charset="0"/>
                <a:ea typeface="ＭＳ Ｐゴシック" charset="0"/>
                <a:cs typeface="ＭＳ Ｐゴシック" charset="0"/>
              </a:rPr>
              <a:t>  </a:t>
            </a:r>
          </a:p>
          <a:p>
            <a:endParaRPr lang="en-US" dirty="0">
              <a:latin typeface="Helvetica" charset="0"/>
              <a:ea typeface="ＭＳ Ｐゴシック" charset="0"/>
              <a:cs typeface="ＭＳ Ｐゴシック" charset="0"/>
            </a:endParaRPr>
          </a:p>
          <a:p>
            <a:endParaRPr lang="en-US" dirty="0">
              <a:latin typeface="Helvetica" charset="0"/>
              <a:ea typeface="ＭＳ Ｐゴシック" charset="0"/>
              <a:cs typeface="ＭＳ Ｐゴシック" charset="0"/>
            </a:endParaRPr>
          </a:p>
          <a:p>
            <a:endParaRPr lang="en-US" dirty="0">
              <a:latin typeface="Helvetica" charset="0"/>
              <a:ea typeface="ＭＳ Ｐゴシック" charset="0"/>
              <a:cs typeface="ＭＳ Ｐゴシック" charset="0"/>
            </a:endParaRPr>
          </a:p>
          <a:p>
            <a:endParaRPr lang="en-US" dirty="0">
              <a:latin typeface="Helvetica" charset="0"/>
              <a:ea typeface="ＭＳ Ｐゴシック" charset="0"/>
              <a:cs typeface="ＭＳ Ｐゴシック" charset="0"/>
            </a:endParaRPr>
          </a:p>
        </p:txBody>
      </p:sp>
      <p:sp>
        <p:nvSpPr>
          <p:cNvPr id="2" name="Footer Placeholder 1"/>
          <p:cNvSpPr>
            <a:spLocks noGrp="1"/>
          </p:cNvSpPr>
          <p:nvPr>
            <p:ph type="ftr" sz="quarter" idx="11"/>
          </p:nvPr>
        </p:nvSpPr>
        <p:spPr/>
        <p:txBody>
          <a:bodyPr/>
          <a:lstStyle/>
          <a:p>
            <a:pPr>
              <a:defRPr/>
            </a:pPr>
            <a:r>
              <a:rPr lang="en-US" smtClean="0"/>
              <a:t>Partially funded by the National Science Foundation</a:t>
            </a:r>
            <a:endParaRPr lang="en-US"/>
          </a:p>
        </p:txBody>
      </p:sp>
      <p:sp>
        <p:nvSpPr>
          <p:cNvPr id="3"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a:ln>
                  <a:noFill/>
                </a:ln>
                <a:solidFill>
                  <a:schemeClr val="tx1"/>
                </a:solidFill>
                <a:effectLst/>
                <a:latin typeface="Arial" charset="0"/>
              </a:rPr>
              <a:t>Materials  </a:t>
            </a:r>
            <a:endParaRPr kumimoji="0" lang="x-none" altLang="x-none" sz="35700" b="1"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x-none" altLang="x-none" sz="1200" b="0" i="0" u="none" strike="noStrike" cap="none" normalizeH="0" baseline="0">
                <a:ln>
                  <a:noFill/>
                </a:ln>
                <a:solidFill>
                  <a:srgbClr val="000000"/>
                </a:solidFill>
                <a:effectLst/>
                <a:latin typeface="Arial" charset="0"/>
              </a:rPr>
              <a:t>Clear acetate transparencies (the ki</a:t>
            </a:r>
            <a:endParaRPr kumimoji="0" lang="x-none" altLang="x-none" sz="800" b="1" i="0" u="sng" strike="noStrike" cap="none" normalizeH="0" baseline="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900" b="1" i="0" u="none" strike="noStrike" cap="none" normalizeH="0" baseline="0">
              <a:ln>
                <a:noFill/>
              </a:ln>
              <a:solidFill>
                <a:schemeClr val="tx1"/>
              </a:solidFill>
              <a:effectLst/>
              <a:latin typeface="Arial" charset="0"/>
            </a:endParaRPr>
          </a:p>
        </p:txBody>
      </p:sp>
      <p:pic>
        <p:nvPicPr>
          <p:cNvPr id="75778" name="Picture 2" descr="https://lh6.googleusercontent.com/-bsuRWwczMpApcSR2AZ_iTcIEl1FIiN7OLRA6aSvaNHfohyLNPgCPvq1q8pHk2ATeMvWo_gZlrot1qxgAHGzEnbZAOI0wyaHl5UryVm2MwpaH59ZZcyBKvs7G5syFqJyLG44kyh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52600"/>
            <a:ext cx="5482590" cy="52365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2420" y="1752600"/>
            <a:ext cx="1519968" cy="461665"/>
          </a:xfrm>
          <a:prstGeom prst="rect">
            <a:avLst/>
          </a:prstGeom>
        </p:spPr>
        <p:txBody>
          <a:bodyPr wrap="none">
            <a:spAutoFit/>
          </a:bodyPr>
          <a:lstStyle/>
          <a:p>
            <a:r>
              <a:rPr lang="en-US" b="1" smtClean="0">
                <a:solidFill>
                  <a:srgbClr val="000000"/>
                </a:solidFill>
                <a:latin typeface="Arial" charset="0"/>
              </a:rPr>
              <a:t>Materials</a:t>
            </a:r>
            <a:endParaRPr lang="en-US" dirty="0"/>
          </a:p>
        </p:txBody>
      </p:sp>
    </p:spTree>
    <p:extLst>
      <p:ext uri="{BB962C8B-B14F-4D97-AF65-F5344CB8AC3E}">
        <p14:creationId xmlns:p14="http://schemas.microsoft.com/office/powerpoint/2010/main" val="901342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erial_ligo5_300.jpg"/>
          <p:cNvPicPr>
            <a:picLocks noChangeAspect="1"/>
          </p:cNvPicPr>
          <p:nvPr/>
        </p:nvPicPr>
        <p:blipFill>
          <a:blip r:embed="rId3">
            <a:alphaModFix amt="20000"/>
            <a:extLst>
              <a:ext uri="{28A0092B-C50C-407E-A947-70E740481C1C}">
                <a14:useLocalDpi xmlns:a14="http://schemas.microsoft.com/office/drawing/2010/main"/>
              </a:ext>
            </a:extLst>
          </a:blip>
          <a:stretch>
            <a:fillRect/>
          </a:stretch>
        </p:blipFill>
        <p:spPr>
          <a:xfrm>
            <a:off x="0" y="-711200"/>
            <a:ext cx="12496800" cy="8331200"/>
          </a:xfrm>
          <a:prstGeom prst="rect">
            <a:avLst/>
          </a:prstGeom>
        </p:spPr>
      </p:pic>
      <p:sp>
        <p:nvSpPr>
          <p:cNvPr id="50177" name="Title 1"/>
          <p:cNvSpPr>
            <a:spLocks noGrp="1"/>
          </p:cNvSpPr>
          <p:nvPr>
            <p:ph type="title"/>
          </p:nvPr>
        </p:nvSpPr>
        <p:spPr/>
        <p:txBody>
          <a:bodyPr/>
          <a:lstStyle/>
          <a:p>
            <a:r>
              <a:rPr lang="en-US" i="1" dirty="0"/>
              <a:t>Lights, Inquiry Action!</a:t>
            </a:r>
            <a:endParaRPr lang="en-US" dirty="0">
              <a:latin typeface="Helvetica" charset="0"/>
              <a:ea typeface="ＭＳ Ｐゴシック" charset="0"/>
              <a:cs typeface="ＭＳ Ｐゴシック" charset="0"/>
            </a:endParaRPr>
          </a:p>
        </p:txBody>
      </p:sp>
      <p:sp>
        <p:nvSpPr>
          <p:cNvPr id="50178" name="Content Placeholder 2"/>
          <p:cNvSpPr>
            <a:spLocks noGrp="1"/>
          </p:cNvSpPr>
          <p:nvPr>
            <p:ph idx="1"/>
          </p:nvPr>
        </p:nvSpPr>
        <p:spPr>
          <a:xfrm>
            <a:off x="685800" y="1524000"/>
            <a:ext cx="8153400" cy="5105400"/>
          </a:xfrm>
        </p:spPr>
        <p:txBody>
          <a:bodyPr/>
          <a:lstStyle/>
          <a:p>
            <a:endParaRPr lang="en-US" dirty="0">
              <a:latin typeface="Helvetica" charset="0"/>
              <a:ea typeface="ＭＳ Ｐゴシック" charset="0"/>
              <a:cs typeface="ＭＳ Ｐゴシック" charset="0"/>
            </a:endParaRPr>
          </a:p>
          <a:p>
            <a:pPr>
              <a:buFont typeface="Monotype Sorts" charset="0"/>
              <a:buNone/>
            </a:pPr>
            <a:r>
              <a:rPr lang="en-US" dirty="0">
                <a:latin typeface="Helvetica" charset="0"/>
                <a:ea typeface="ＭＳ Ｐゴシック" charset="0"/>
                <a:cs typeface="ＭＳ Ｐゴシック" charset="0"/>
              </a:rPr>
              <a:t>  </a:t>
            </a:r>
          </a:p>
          <a:p>
            <a:endParaRPr lang="en-US" dirty="0">
              <a:latin typeface="Helvetica" charset="0"/>
              <a:ea typeface="ＭＳ Ｐゴシック" charset="0"/>
              <a:cs typeface="ＭＳ Ｐゴシック" charset="0"/>
            </a:endParaRPr>
          </a:p>
          <a:p>
            <a:endParaRPr lang="en-US" dirty="0">
              <a:latin typeface="Helvetica" charset="0"/>
              <a:ea typeface="ＭＳ Ｐゴシック" charset="0"/>
              <a:cs typeface="ＭＳ Ｐゴシック" charset="0"/>
            </a:endParaRPr>
          </a:p>
          <a:p>
            <a:endParaRPr lang="en-US" dirty="0">
              <a:latin typeface="Helvetica" charset="0"/>
              <a:ea typeface="ＭＳ Ｐゴシック" charset="0"/>
              <a:cs typeface="ＭＳ Ｐゴシック" charset="0"/>
            </a:endParaRPr>
          </a:p>
          <a:p>
            <a:endParaRPr lang="en-US" dirty="0">
              <a:latin typeface="Helvetica" charset="0"/>
              <a:ea typeface="ＭＳ Ｐゴシック" charset="0"/>
              <a:cs typeface="ＭＳ Ｐゴシック" charset="0"/>
            </a:endParaRPr>
          </a:p>
        </p:txBody>
      </p:sp>
      <p:sp>
        <p:nvSpPr>
          <p:cNvPr id="2" name="Footer Placeholder 1"/>
          <p:cNvSpPr>
            <a:spLocks noGrp="1"/>
          </p:cNvSpPr>
          <p:nvPr>
            <p:ph type="ftr" sz="quarter" idx="11"/>
          </p:nvPr>
        </p:nvSpPr>
        <p:spPr/>
        <p:txBody>
          <a:bodyPr/>
          <a:lstStyle/>
          <a:p>
            <a:pPr>
              <a:defRPr/>
            </a:pPr>
            <a:r>
              <a:rPr lang="en-US" smtClean="0"/>
              <a:t>Partially funded by the National Science Foundation</a:t>
            </a:r>
            <a:endParaRPr lang="en-US"/>
          </a:p>
        </p:txBody>
      </p:sp>
      <p:sp>
        <p:nvSpPr>
          <p:cNvPr id="4" name="Rectangle 3"/>
          <p:cNvSpPr/>
          <p:nvPr/>
        </p:nvSpPr>
        <p:spPr>
          <a:xfrm>
            <a:off x="304800" y="2086570"/>
            <a:ext cx="8763000" cy="3785652"/>
          </a:xfrm>
          <a:prstGeom prst="rect">
            <a:avLst/>
          </a:prstGeom>
        </p:spPr>
        <p:txBody>
          <a:bodyPr wrap="square">
            <a:spAutoFit/>
          </a:bodyPr>
          <a:lstStyle/>
          <a:p>
            <a:r>
              <a:rPr lang="en-US" dirty="0">
                <a:solidFill>
                  <a:srgbClr val="000000"/>
                </a:solidFill>
                <a:latin typeface="Arial" charset="0"/>
              </a:rPr>
              <a:t>A bright light source, such as </a:t>
            </a:r>
            <a:r>
              <a:rPr lang="en-US" dirty="0" smtClean="0">
                <a:solidFill>
                  <a:srgbClr val="000000"/>
                </a:solidFill>
                <a:latin typeface="Arial" charset="0"/>
              </a:rPr>
              <a:t>a lamp.</a:t>
            </a:r>
          </a:p>
          <a:p>
            <a:r>
              <a:rPr lang="en-US" dirty="0"/>
              <a:t>Clear acetate transparencies (the </a:t>
            </a:r>
            <a:r>
              <a:rPr lang="en-US" dirty="0" err="1"/>
              <a:t>ki</a:t>
            </a:r>
            <a:r>
              <a:rPr lang="en-US" dirty="0"/>
              <a:t>, a projector, or a sunny </a:t>
            </a:r>
            <a:r>
              <a:rPr lang="en-US" dirty="0" smtClean="0"/>
              <a:t>window.</a:t>
            </a:r>
          </a:p>
          <a:p>
            <a:r>
              <a:rPr lang="en-US" b="1" dirty="0"/>
              <a:t>Assembly</a:t>
            </a:r>
            <a:endParaRPr lang="en-US" b="1" dirty="0"/>
          </a:p>
          <a:p>
            <a:r>
              <a:rPr lang="en-US" dirty="0" smtClean="0"/>
              <a:t>Print </a:t>
            </a:r>
            <a:r>
              <a:rPr lang="en-US" dirty="0"/>
              <a:t>a copy of each picture on a separate sheet of transparent acetate. (Note: you'll probably have to insert the acetate sheets into your printer manually.) If your printer cannot print on acetate, your local copy center may be able to help transfer these images onto transparencies.</a:t>
            </a:r>
            <a:endParaRPr lang="en-US" dirty="0"/>
          </a:p>
          <a:p>
            <a:endParaRPr lang="en-US" dirty="0"/>
          </a:p>
          <a:p>
            <a:endParaRPr lang="en-US" dirty="0"/>
          </a:p>
        </p:txBody>
      </p:sp>
      <p:sp>
        <p:nvSpPr>
          <p:cNvPr id="6" name="Rectangle 5"/>
          <p:cNvSpPr/>
          <p:nvPr/>
        </p:nvSpPr>
        <p:spPr>
          <a:xfrm>
            <a:off x="152400" y="1524000"/>
            <a:ext cx="1519968" cy="461665"/>
          </a:xfrm>
          <a:prstGeom prst="rect">
            <a:avLst/>
          </a:prstGeom>
        </p:spPr>
        <p:txBody>
          <a:bodyPr wrap="none">
            <a:spAutoFit/>
          </a:bodyPr>
          <a:lstStyle/>
          <a:p>
            <a:r>
              <a:rPr lang="en-US" b="1" smtClean="0">
                <a:solidFill>
                  <a:srgbClr val="000000"/>
                </a:solidFill>
                <a:latin typeface="Arial" charset="0"/>
              </a:rPr>
              <a:t>Materials</a:t>
            </a:r>
            <a:endParaRPr lang="en-US" dirty="0"/>
          </a:p>
        </p:txBody>
      </p:sp>
    </p:spTree>
    <p:extLst>
      <p:ext uri="{BB962C8B-B14F-4D97-AF65-F5344CB8AC3E}">
        <p14:creationId xmlns:p14="http://schemas.microsoft.com/office/powerpoint/2010/main" val="1316381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erial_ligo5_300.jpg"/>
          <p:cNvPicPr>
            <a:picLocks noChangeAspect="1"/>
          </p:cNvPicPr>
          <p:nvPr/>
        </p:nvPicPr>
        <p:blipFill>
          <a:blip r:embed="rId3">
            <a:alphaModFix amt="20000"/>
            <a:extLst>
              <a:ext uri="{28A0092B-C50C-407E-A947-70E740481C1C}">
                <a14:useLocalDpi xmlns:a14="http://schemas.microsoft.com/office/drawing/2010/main"/>
              </a:ext>
            </a:extLst>
          </a:blip>
          <a:stretch>
            <a:fillRect/>
          </a:stretch>
        </p:blipFill>
        <p:spPr>
          <a:xfrm>
            <a:off x="0" y="-711200"/>
            <a:ext cx="12496800" cy="8331200"/>
          </a:xfrm>
          <a:prstGeom prst="rect">
            <a:avLst/>
          </a:prstGeom>
        </p:spPr>
      </p:pic>
      <p:sp>
        <p:nvSpPr>
          <p:cNvPr id="50177" name="Title 1"/>
          <p:cNvSpPr>
            <a:spLocks noGrp="1"/>
          </p:cNvSpPr>
          <p:nvPr>
            <p:ph type="title"/>
          </p:nvPr>
        </p:nvSpPr>
        <p:spPr/>
        <p:txBody>
          <a:bodyPr/>
          <a:lstStyle/>
          <a:p>
            <a:r>
              <a:rPr lang="en-US" i="1" dirty="0"/>
              <a:t>Lights, Inquiry Action!</a:t>
            </a:r>
            <a:endParaRPr lang="en-US" dirty="0">
              <a:latin typeface="Helvetica" charset="0"/>
              <a:ea typeface="ＭＳ Ｐゴシック" charset="0"/>
              <a:cs typeface="ＭＳ Ｐゴシック" charset="0"/>
            </a:endParaRPr>
          </a:p>
        </p:txBody>
      </p:sp>
      <p:sp>
        <p:nvSpPr>
          <p:cNvPr id="50178" name="Content Placeholder 2"/>
          <p:cNvSpPr>
            <a:spLocks noGrp="1"/>
          </p:cNvSpPr>
          <p:nvPr>
            <p:ph idx="1"/>
          </p:nvPr>
        </p:nvSpPr>
        <p:spPr>
          <a:xfrm>
            <a:off x="685800" y="1524000"/>
            <a:ext cx="8153400" cy="5105400"/>
          </a:xfrm>
        </p:spPr>
        <p:txBody>
          <a:bodyPr/>
          <a:lstStyle/>
          <a:p>
            <a:endParaRPr lang="en-US" dirty="0">
              <a:latin typeface="Helvetica" charset="0"/>
              <a:ea typeface="ＭＳ Ｐゴシック" charset="0"/>
              <a:cs typeface="ＭＳ Ｐゴシック" charset="0"/>
            </a:endParaRPr>
          </a:p>
          <a:p>
            <a:pPr>
              <a:buFont typeface="Monotype Sorts" charset="0"/>
              <a:buNone/>
            </a:pPr>
            <a:r>
              <a:rPr lang="en-US" dirty="0">
                <a:latin typeface="Helvetica" charset="0"/>
                <a:ea typeface="ＭＳ Ｐゴシック" charset="0"/>
                <a:cs typeface="ＭＳ Ｐゴシック" charset="0"/>
              </a:rPr>
              <a:t>  </a:t>
            </a:r>
          </a:p>
          <a:p>
            <a:endParaRPr lang="en-US" dirty="0">
              <a:latin typeface="Helvetica" charset="0"/>
              <a:ea typeface="ＭＳ Ｐゴシック" charset="0"/>
              <a:cs typeface="ＭＳ Ｐゴシック" charset="0"/>
            </a:endParaRPr>
          </a:p>
          <a:p>
            <a:endParaRPr lang="en-US" dirty="0">
              <a:latin typeface="Helvetica" charset="0"/>
              <a:ea typeface="ＭＳ Ｐゴシック" charset="0"/>
              <a:cs typeface="ＭＳ Ｐゴシック" charset="0"/>
            </a:endParaRPr>
          </a:p>
          <a:p>
            <a:endParaRPr lang="en-US" dirty="0">
              <a:latin typeface="Helvetica" charset="0"/>
              <a:ea typeface="ＭＳ Ｐゴシック" charset="0"/>
              <a:cs typeface="ＭＳ Ｐゴシック" charset="0"/>
            </a:endParaRPr>
          </a:p>
          <a:p>
            <a:endParaRPr lang="en-US" dirty="0">
              <a:latin typeface="Helvetica" charset="0"/>
              <a:ea typeface="ＭＳ Ｐゴシック" charset="0"/>
              <a:cs typeface="ＭＳ Ｐゴシック" charset="0"/>
            </a:endParaRPr>
          </a:p>
        </p:txBody>
      </p:sp>
      <p:sp>
        <p:nvSpPr>
          <p:cNvPr id="2" name="Footer Placeholder 1"/>
          <p:cNvSpPr>
            <a:spLocks noGrp="1"/>
          </p:cNvSpPr>
          <p:nvPr>
            <p:ph type="ftr" sz="quarter" idx="11"/>
          </p:nvPr>
        </p:nvSpPr>
        <p:spPr/>
        <p:txBody>
          <a:bodyPr/>
          <a:lstStyle/>
          <a:p>
            <a:pPr>
              <a:defRPr/>
            </a:pPr>
            <a:r>
              <a:rPr lang="en-US" smtClean="0"/>
              <a:t>Partially funded by the National Science Foundation</a:t>
            </a:r>
            <a:endParaRPr lang="en-US"/>
          </a:p>
        </p:txBody>
      </p:sp>
      <p:sp>
        <p:nvSpPr>
          <p:cNvPr id="7" name="Rectangle 6"/>
          <p:cNvSpPr/>
          <p:nvPr/>
        </p:nvSpPr>
        <p:spPr>
          <a:xfrm>
            <a:off x="200890" y="1811443"/>
            <a:ext cx="5853546" cy="5016758"/>
          </a:xfrm>
          <a:prstGeom prst="rect">
            <a:avLst/>
          </a:prstGeom>
        </p:spPr>
        <p:txBody>
          <a:bodyPr wrap="square">
            <a:spAutoFit/>
          </a:bodyPr>
          <a:lstStyle/>
          <a:p>
            <a:pPr>
              <a:spcBef>
                <a:spcPts val="2400"/>
              </a:spcBef>
              <a:spcAft>
                <a:spcPts val="2400"/>
              </a:spcAft>
            </a:pPr>
            <a:r>
              <a:rPr lang="en-US" sz="3600" b="1" dirty="0">
                <a:solidFill>
                  <a:srgbClr val="000000"/>
                </a:solidFill>
                <a:latin typeface="Arial" charset="0"/>
              </a:rPr>
              <a:t>What’s Going On?</a:t>
            </a:r>
            <a:endParaRPr lang="en-US" b="1" dirty="0"/>
          </a:p>
          <a:p>
            <a:r>
              <a:rPr lang="en-US" dirty="0">
                <a:solidFill>
                  <a:srgbClr val="434343"/>
                </a:solidFill>
                <a:latin typeface="Arial" charset="0"/>
              </a:rPr>
              <a:t>Although white light contains a rainbow of colors, our eyes are only sensitive to red (</a:t>
            </a:r>
            <a:r>
              <a:rPr lang="en-US" i="1" dirty="0">
                <a:solidFill>
                  <a:srgbClr val="434343"/>
                </a:solidFill>
                <a:latin typeface="Arial" charset="0"/>
              </a:rPr>
              <a:t>R</a:t>
            </a:r>
            <a:r>
              <a:rPr lang="en-US" dirty="0">
                <a:solidFill>
                  <a:srgbClr val="434343"/>
                </a:solidFill>
                <a:latin typeface="Arial" charset="0"/>
              </a:rPr>
              <a:t>), green (</a:t>
            </a:r>
            <a:r>
              <a:rPr lang="en-US" i="1" dirty="0">
                <a:solidFill>
                  <a:srgbClr val="434343"/>
                </a:solidFill>
                <a:latin typeface="Arial" charset="0"/>
              </a:rPr>
              <a:t>G</a:t>
            </a:r>
            <a:r>
              <a:rPr lang="en-US" dirty="0">
                <a:solidFill>
                  <a:srgbClr val="434343"/>
                </a:solidFill>
                <a:latin typeface="Arial" charset="0"/>
              </a:rPr>
              <a:t>), and blue (</a:t>
            </a:r>
            <a:r>
              <a:rPr lang="en-US" i="1" dirty="0">
                <a:solidFill>
                  <a:srgbClr val="434343"/>
                </a:solidFill>
                <a:latin typeface="Arial" charset="0"/>
              </a:rPr>
              <a:t>B</a:t>
            </a:r>
            <a:r>
              <a:rPr lang="en-US" dirty="0">
                <a:solidFill>
                  <a:srgbClr val="434343"/>
                </a:solidFill>
                <a:latin typeface="Arial" charset="0"/>
              </a:rPr>
              <a:t>) light. Your brain takes the stimuli from those three colors and interprets all the other colors based on the proportion of </a:t>
            </a:r>
            <a:r>
              <a:rPr lang="en-US" i="1" dirty="0">
                <a:solidFill>
                  <a:srgbClr val="434343"/>
                </a:solidFill>
                <a:latin typeface="Arial" charset="0"/>
              </a:rPr>
              <a:t>R</a:t>
            </a:r>
            <a:r>
              <a:rPr lang="en-US" dirty="0">
                <a:solidFill>
                  <a:srgbClr val="434343"/>
                </a:solidFill>
                <a:latin typeface="Arial" charset="0"/>
              </a:rPr>
              <a:t> to </a:t>
            </a:r>
            <a:r>
              <a:rPr lang="en-US" i="1" dirty="0">
                <a:solidFill>
                  <a:srgbClr val="434343"/>
                </a:solidFill>
                <a:latin typeface="Arial" charset="0"/>
              </a:rPr>
              <a:t>G</a:t>
            </a:r>
            <a:r>
              <a:rPr lang="en-US" dirty="0">
                <a:solidFill>
                  <a:srgbClr val="434343"/>
                </a:solidFill>
                <a:latin typeface="Arial" charset="0"/>
              </a:rPr>
              <a:t> to </a:t>
            </a:r>
            <a:r>
              <a:rPr lang="en-US" i="1" dirty="0">
                <a:solidFill>
                  <a:srgbClr val="434343"/>
                </a:solidFill>
                <a:latin typeface="Arial" charset="0"/>
              </a:rPr>
              <a:t>B</a:t>
            </a:r>
            <a:r>
              <a:rPr lang="en-US" dirty="0">
                <a:solidFill>
                  <a:srgbClr val="434343"/>
                </a:solidFill>
                <a:latin typeface="Arial" charset="0"/>
              </a:rPr>
              <a:t>. Since human brains only process those three colors of light, white light can effectively be described as a combination of RGB. </a:t>
            </a:r>
            <a:endParaRPr lang="en-US" dirty="0" smtClean="0">
              <a:solidFill>
                <a:srgbClr val="434343"/>
              </a:solidFill>
              <a:latin typeface="Arial" charset="0"/>
            </a:endParaRPr>
          </a:p>
          <a:p>
            <a:endParaRPr lang="en-US" dirty="0"/>
          </a:p>
        </p:txBody>
      </p:sp>
      <p:pic>
        <p:nvPicPr>
          <p:cNvPr id="78852" name="Picture 4" descr="ombining Red, Green and Blue L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4436" y="1721537"/>
            <a:ext cx="28575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354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erial_ligo5_300.jpg"/>
          <p:cNvPicPr>
            <a:picLocks noChangeAspect="1"/>
          </p:cNvPicPr>
          <p:nvPr/>
        </p:nvPicPr>
        <p:blipFill>
          <a:blip r:embed="rId3">
            <a:alphaModFix amt="20000"/>
            <a:extLst>
              <a:ext uri="{28A0092B-C50C-407E-A947-70E740481C1C}">
                <a14:useLocalDpi xmlns:a14="http://schemas.microsoft.com/office/drawing/2010/main"/>
              </a:ext>
            </a:extLst>
          </a:blip>
          <a:stretch>
            <a:fillRect/>
          </a:stretch>
        </p:blipFill>
        <p:spPr>
          <a:xfrm>
            <a:off x="0" y="-711200"/>
            <a:ext cx="12496800" cy="8331200"/>
          </a:xfrm>
          <a:prstGeom prst="rect">
            <a:avLst/>
          </a:prstGeom>
        </p:spPr>
      </p:pic>
      <p:sp>
        <p:nvSpPr>
          <p:cNvPr id="50177" name="Title 1"/>
          <p:cNvSpPr>
            <a:spLocks noGrp="1"/>
          </p:cNvSpPr>
          <p:nvPr>
            <p:ph type="title"/>
          </p:nvPr>
        </p:nvSpPr>
        <p:spPr/>
        <p:txBody>
          <a:bodyPr/>
          <a:lstStyle/>
          <a:p>
            <a:r>
              <a:rPr lang="en-US" i="1" dirty="0"/>
              <a:t>Lights, Inquiry Action!</a:t>
            </a:r>
            <a:endParaRPr lang="en-US" dirty="0">
              <a:latin typeface="Helvetica" charset="0"/>
              <a:ea typeface="ＭＳ Ｐゴシック" charset="0"/>
              <a:cs typeface="ＭＳ Ｐゴシック" charset="0"/>
            </a:endParaRPr>
          </a:p>
        </p:txBody>
      </p:sp>
      <p:sp>
        <p:nvSpPr>
          <p:cNvPr id="50178" name="Content Placeholder 2"/>
          <p:cNvSpPr>
            <a:spLocks noGrp="1"/>
          </p:cNvSpPr>
          <p:nvPr>
            <p:ph idx="1"/>
          </p:nvPr>
        </p:nvSpPr>
        <p:spPr>
          <a:xfrm>
            <a:off x="685800" y="1524000"/>
            <a:ext cx="8153400" cy="5105400"/>
          </a:xfrm>
        </p:spPr>
        <p:txBody>
          <a:bodyPr/>
          <a:lstStyle/>
          <a:p>
            <a:endParaRPr lang="en-US" dirty="0">
              <a:latin typeface="Helvetica" charset="0"/>
              <a:ea typeface="ＭＳ Ｐゴシック" charset="0"/>
              <a:cs typeface="ＭＳ Ｐゴシック" charset="0"/>
            </a:endParaRPr>
          </a:p>
          <a:p>
            <a:pPr>
              <a:buFont typeface="Monotype Sorts" charset="0"/>
              <a:buNone/>
            </a:pPr>
            <a:r>
              <a:rPr lang="en-US" dirty="0">
                <a:latin typeface="Helvetica" charset="0"/>
                <a:ea typeface="ＭＳ Ｐゴシック" charset="0"/>
                <a:cs typeface="ＭＳ Ｐゴシック" charset="0"/>
              </a:rPr>
              <a:t>  </a:t>
            </a:r>
          </a:p>
          <a:p>
            <a:endParaRPr lang="en-US" dirty="0">
              <a:latin typeface="Helvetica" charset="0"/>
              <a:ea typeface="ＭＳ Ｐゴシック" charset="0"/>
              <a:cs typeface="ＭＳ Ｐゴシック" charset="0"/>
            </a:endParaRPr>
          </a:p>
          <a:p>
            <a:endParaRPr lang="en-US" dirty="0">
              <a:latin typeface="Helvetica" charset="0"/>
              <a:ea typeface="ＭＳ Ｐゴシック" charset="0"/>
              <a:cs typeface="ＭＳ Ｐゴシック" charset="0"/>
            </a:endParaRPr>
          </a:p>
          <a:p>
            <a:endParaRPr lang="en-US" dirty="0">
              <a:latin typeface="Helvetica" charset="0"/>
              <a:ea typeface="ＭＳ Ｐゴシック" charset="0"/>
              <a:cs typeface="ＭＳ Ｐゴシック" charset="0"/>
            </a:endParaRPr>
          </a:p>
          <a:p>
            <a:endParaRPr lang="en-US" dirty="0">
              <a:latin typeface="Helvetica" charset="0"/>
              <a:ea typeface="ＭＳ Ｐゴシック" charset="0"/>
              <a:cs typeface="ＭＳ Ｐゴシック" charset="0"/>
            </a:endParaRPr>
          </a:p>
        </p:txBody>
      </p:sp>
      <p:sp>
        <p:nvSpPr>
          <p:cNvPr id="2" name="Footer Placeholder 1"/>
          <p:cNvSpPr>
            <a:spLocks noGrp="1"/>
          </p:cNvSpPr>
          <p:nvPr>
            <p:ph type="ftr" sz="quarter" idx="11"/>
          </p:nvPr>
        </p:nvSpPr>
        <p:spPr/>
        <p:txBody>
          <a:bodyPr/>
          <a:lstStyle/>
          <a:p>
            <a:pPr>
              <a:defRPr/>
            </a:pPr>
            <a:r>
              <a:rPr lang="en-US" smtClean="0"/>
              <a:t>Partially funded by the National Science Foundation</a:t>
            </a:r>
            <a:endParaRPr lang="en-US"/>
          </a:p>
        </p:txBody>
      </p:sp>
      <p:sp>
        <p:nvSpPr>
          <p:cNvPr id="4" name="Rectangle 3"/>
          <p:cNvSpPr/>
          <p:nvPr/>
        </p:nvSpPr>
        <p:spPr>
          <a:xfrm>
            <a:off x="190500" y="2017722"/>
            <a:ext cx="8763000" cy="2308324"/>
          </a:xfrm>
          <a:prstGeom prst="rect">
            <a:avLst/>
          </a:prstGeom>
        </p:spPr>
        <p:txBody>
          <a:bodyPr wrap="square">
            <a:spAutoFit/>
          </a:bodyPr>
          <a:lstStyle/>
          <a:p>
            <a:r>
              <a:rPr lang="en-US" u="sng" dirty="0" smtClean="0">
                <a:hlinkClick r:id="rId4"/>
              </a:rPr>
              <a:t>Cyan acetate</a:t>
            </a:r>
            <a:r>
              <a:rPr lang="en-US" u="sng" dirty="0" smtClean="0"/>
              <a:t>  		</a:t>
            </a:r>
            <a:r>
              <a:rPr lang="en-US" sz="1800" u="sng" dirty="0" smtClean="0"/>
              <a:t>https</a:t>
            </a:r>
            <a:r>
              <a:rPr lang="en-US" sz="1800" u="sng" dirty="0"/>
              <a:t>://</a:t>
            </a:r>
            <a:r>
              <a:rPr lang="en-US" sz="1800" u="sng" dirty="0" err="1"/>
              <a:t>www.exploratorium.edu</a:t>
            </a:r>
            <a:r>
              <a:rPr lang="en-US" sz="1800" u="sng" dirty="0"/>
              <a:t>/sites/default/files/palace-</a:t>
            </a:r>
            <a:r>
              <a:rPr lang="en-US" sz="1800" u="sng" dirty="0" err="1"/>
              <a:t>C.jpg</a:t>
            </a:r>
            <a:endParaRPr lang="en-US" sz="1800" dirty="0"/>
          </a:p>
          <a:p>
            <a:r>
              <a:rPr lang="en-US" u="sng" dirty="0">
                <a:hlinkClick r:id="rId5"/>
              </a:rPr>
              <a:t>Yellow </a:t>
            </a:r>
            <a:r>
              <a:rPr lang="en-US" u="sng" dirty="0" smtClean="0">
                <a:hlinkClick r:id="rId5"/>
              </a:rPr>
              <a:t>acetate</a:t>
            </a:r>
            <a:r>
              <a:rPr lang="en-US" u="sng" dirty="0"/>
              <a:t> 	</a:t>
            </a:r>
            <a:r>
              <a:rPr lang="en-US" sz="1800" u="sng" dirty="0" smtClean="0"/>
              <a:t>https</a:t>
            </a:r>
            <a:r>
              <a:rPr lang="en-US" sz="1800" u="sng" dirty="0"/>
              <a:t>://</a:t>
            </a:r>
            <a:r>
              <a:rPr lang="en-US" sz="1800" u="sng" dirty="0" err="1"/>
              <a:t>www.exploratorium.edu</a:t>
            </a:r>
            <a:r>
              <a:rPr lang="en-US" sz="1800" u="sng" dirty="0"/>
              <a:t>/sites/default/files/palace-</a:t>
            </a:r>
            <a:r>
              <a:rPr lang="en-US" sz="1800" u="sng" dirty="0" err="1"/>
              <a:t>Y.jpg</a:t>
            </a:r>
            <a:endParaRPr lang="en-US" sz="1800" dirty="0"/>
          </a:p>
          <a:p>
            <a:r>
              <a:rPr lang="en-US" u="sng" dirty="0">
                <a:hlinkClick r:id="rId6"/>
              </a:rPr>
              <a:t>Magenta </a:t>
            </a:r>
            <a:r>
              <a:rPr lang="en-US" u="sng" dirty="0" smtClean="0">
                <a:hlinkClick r:id="rId6"/>
              </a:rPr>
              <a:t>acetate</a:t>
            </a:r>
            <a:r>
              <a:rPr lang="en-US" u="sng" dirty="0"/>
              <a:t>	</a:t>
            </a:r>
            <a:r>
              <a:rPr lang="en-US" sz="1800" u="sng" dirty="0"/>
              <a:t>https://</a:t>
            </a:r>
            <a:r>
              <a:rPr lang="en-US" sz="1800" u="sng" dirty="0" err="1"/>
              <a:t>www.exploratorium.edu</a:t>
            </a:r>
            <a:r>
              <a:rPr lang="en-US" sz="1800" u="sng" dirty="0"/>
              <a:t>/sites/default/files/palace-</a:t>
            </a:r>
            <a:r>
              <a:rPr lang="en-US" sz="1800" u="sng" dirty="0" err="1"/>
              <a:t>M.jpg</a:t>
            </a:r>
            <a:endParaRPr lang="en-US" sz="1800" dirty="0"/>
          </a:p>
          <a:p>
            <a:r>
              <a:rPr lang="en-US" u="sng" dirty="0">
                <a:hlinkClick r:id="rId7"/>
              </a:rPr>
              <a:t>Black </a:t>
            </a:r>
            <a:r>
              <a:rPr lang="en-US" u="sng" dirty="0" smtClean="0">
                <a:hlinkClick r:id="rId7"/>
              </a:rPr>
              <a:t>acetate</a:t>
            </a:r>
            <a:r>
              <a:rPr lang="en-US" u="sng" dirty="0" smtClean="0"/>
              <a:t> 		</a:t>
            </a:r>
            <a:r>
              <a:rPr lang="en-US" sz="1800" u="sng" dirty="0" smtClean="0"/>
              <a:t>https</a:t>
            </a:r>
            <a:r>
              <a:rPr lang="en-US" sz="1800" u="sng" dirty="0"/>
              <a:t>://</a:t>
            </a:r>
            <a:r>
              <a:rPr lang="en-US" sz="1800" u="sng" dirty="0" err="1"/>
              <a:t>www.exploratorium.edu</a:t>
            </a:r>
            <a:r>
              <a:rPr lang="en-US" sz="1800" u="sng" dirty="0"/>
              <a:t>/sites/default/files/palace-</a:t>
            </a:r>
            <a:r>
              <a:rPr lang="en-US" sz="1800" u="sng" dirty="0" err="1"/>
              <a:t>K.jpg</a:t>
            </a:r>
            <a:endParaRPr lang="en-US" sz="1800" dirty="0"/>
          </a:p>
          <a:p>
            <a:r>
              <a:rPr lang="en-US" u="sng" dirty="0">
                <a:hlinkClick r:id="rId8"/>
              </a:rPr>
              <a:t>Full-color </a:t>
            </a:r>
            <a:r>
              <a:rPr lang="en-US" u="sng" dirty="0" smtClean="0">
                <a:hlinkClick r:id="rId8"/>
              </a:rPr>
              <a:t>acetate</a:t>
            </a:r>
            <a:r>
              <a:rPr lang="en-US" u="sng" dirty="0" smtClean="0"/>
              <a:t>	</a:t>
            </a:r>
            <a:r>
              <a:rPr lang="en-US" sz="1800" u="sng" dirty="0" smtClean="0"/>
              <a:t>https</a:t>
            </a:r>
            <a:r>
              <a:rPr lang="en-US" sz="1800" u="sng" dirty="0"/>
              <a:t>://</a:t>
            </a:r>
            <a:r>
              <a:rPr lang="en-US" sz="1800" u="sng" dirty="0" err="1"/>
              <a:t>www.exploratorium.edu</a:t>
            </a:r>
            <a:r>
              <a:rPr lang="en-US" sz="1800" u="sng" dirty="0"/>
              <a:t>/snacks/peripheral-vision</a:t>
            </a:r>
            <a:endParaRPr lang="en-US" sz="1800" dirty="0"/>
          </a:p>
          <a:p>
            <a:endParaRPr lang="en-US" dirty="0"/>
          </a:p>
        </p:txBody>
      </p:sp>
      <p:sp>
        <p:nvSpPr>
          <p:cNvPr id="6" name="Rectangle 5"/>
          <p:cNvSpPr/>
          <p:nvPr/>
        </p:nvSpPr>
        <p:spPr>
          <a:xfrm>
            <a:off x="152400" y="1524000"/>
            <a:ext cx="1519968" cy="461665"/>
          </a:xfrm>
          <a:prstGeom prst="rect">
            <a:avLst/>
          </a:prstGeom>
        </p:spPr>
        <p:txBody>
          <a:bodyPr wrap="none">
            <a:spAutoFit/>
          </a:bodyPr>
          <a:lstStyle/>
          <a:p>
            <a:r>
              <a:rPr lang="en-US" b="1" smtClean="0">
                <a:solidFill>
                  <a:srgbClr val="000000"/>
                </a:solidFill>
                <a:latin typeface="Arial" charset="0"/>
              </a:rPr>
              <a:t>Materials</a:t>
            </a:r>
            <a:endParaRPr lang="en-US" dirty="0"/>
          </a:p>
        </p:txBody>
      </p:sp>
    </p:spTree>
    <p:extLst>
      <p:ext uri="{BB962C8B-B14F-4D97-AF65-F5344CB8AC3E}">
        <p14:creationId xmlns:p14="http://schemas.microsoft.com/office/powerpoint/2010/main" val="1066203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LIGO">
  <a:themeElements>
    <a:clrScheme name="">
      <a:dk1>
        <a:srgbClr val="114FFB"/>
      </a:dk1>
      <a:lt1>
        <a:srgbClr val="FFFFFF"/>
      </a:lt1>
      <a:dk2>
        <a:srgbClr val="000000"/>
      </a:dk2>
      <a:lt2>
        <a:srgbClr val="CECECE"/>
      </a:lt2>
      <a:accent1>
        <a:srgbClr val="D49FFF"/>
      </a:accent1>
      <a:accent2>
        <a:srgbClr val="618FFD"/>
      </a:accent2>
      <a:accent3>
        <a:srgbClr val="FFFFFF"/>
      </a:accent3>
      <a:accent4>
        <a:srgbClr val="0D42D6"/>
      </a:accent4>
      <a:accent5>
        <a:srgbClr val="E6CDFF"/>
      </a:accent5>
      <a:accent6>
        <a:srgbClr val="5781E5"/>
      </a:accent6>
      <a:hlink>
        <a:srgbClr val="009688"/>
      </a:hlink>
      <a:folHlink>
        <a:srgbClr val="DADADA"/>
      </a:folHlink>
    </a:clrScheme>
    <a:fontScheme name="LIGO">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LIGO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IG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IGO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GO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GO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GO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IGO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LIGO</Template>
  <TotalTime>4651</TotalTime>
  <Words>373</Words>
  <Application>Microsoft Macintosh PowerPoint</Application>
  <PresentationFormat>On-screen Show (4:3)</PresentationFormat>
  <Paragraphs>96</Paragraphs>
  <Slides>10</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7" baseType="lpstr">
      <vt:lpstr>Helvetica</vt:lpstr>
      <vt:lpstr>Monotype Sorts</vt:lpstr>
      <vt:lpstr>ＭＳ Ｐゴシック</vt:lpstr>
      <vt:lpstr>Times New Roman</vt:lpstr>
      <vt:lpstr>Arial</vt:lpstr>
      <vt:lpstr>LIGO</vt:lpstr>
      <vt:lpstr>Photo Editor Photo</vt:lpstr>
      <vt:lpstr>Lights, Inquiry Action!</vt:lpstr>
      <vt:lpstr>Lights, Inquiry Action!</vt:lpstr>
      <vt:lpstr>Lights, Inquiry Action!</vt:lpstr>
      <vt:lpstr>Lights, Inquiry Action!</vt:lpstr>
      <vt:lpstr>Lights, Inquiry Action! Three Little Pigments</vt:lpstr>
      <vt:lpstr>Lights, Inquiry Action!</vt:lpstr>
      <vt:lpstr>Lights, Inquiry Action!</vt:lpstr>
      <vt:lpstr>Lights, Inquiry Action!</vt:lpstr>
      <vt:lpstr>Lights, Inquiry Action!</vt:lpstr>
      <vt:lpstr>LIGO SEC Contact Information</vt:lpstr>
    </vt:vector>
  </TitlesOfParts>
  <Company>ligo hanford</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dale ingram</dc:creator>
  <cp:lastModifiedBy>Microsoft Office User</cp:lastModifiedBy>
  <cp:revision>127</cp:revision>
  <cp:lastPrinted>1999-10-01T21:59:04Z</cp:lastPrinted>
  <dcterms:created xsi:type="dcterms:W3CDTF">2012-11-14T02:47:55Z</dcterms:created>
  <dcterms:modified xsi:type="dcterms:W3CDTF">2017-12-02T06:30:56Z</dcterms:modified>
</cp:coreProperties>
</file>